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A377-49A4-45D8-9C82-CCA2159CA8D0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E7C99-B7E4-491E-9756-ABD6218E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7BD1-F7E0-488B-B5C7-FE1888018079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6ED7-EFCA-416B-8195-1429E5594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2EC3-1D1E-4F77-9085-A055066F8426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89D6-8AAB-4C2C-81D4-E43C52971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110F-43C5-43F4-9DED-E912817C4832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0B4F-EE52-44B7-B0EB-37CD8903D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3F0D-BBBB-451E-B583-E5926173DCEB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7A8D-4DF1-41C5-8DC1-84B3BFA00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4DE0-8FEF-49CB-BA08-D7D767AE27E3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9B17-5DC8-4DD1-8C1D-4F4F62821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48F2-C061-43E4-AC2B-441547CD59C7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639B-C275-4A89-BC0B-252DE3689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4E80-2973-4CC1-8CC9-28E1E737631A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619A-F720-4982-A177-07183E929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FD38-4C99-4A7B-B29E-4244E6687803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23AC-B37B-449E-9793-3AA14210D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D120-CDC4-4893-A3D2-622A578E5FE5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5A67-E4CA-4B48-A970-035FD583B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3D8C-F971-4499-AC49-E6236042C7D3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8089-72BC-4285-8F6E-1F0DA9F9B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DB8162-E57F-4E68-8B8D-017E26654AE4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765D984-2185-459C-A7DA-0A2782922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9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548680"/>
            <a:ext cx="8064574" cy="2448272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600" b="1" dirty="0" smtClean="0">
                <a:latin typeface="Tahoma" pitchFamily="34" charset="0"/>
                <a:cs typeface="Tahoma" pitchFamily="34" charset="0"/>
              </a:rPr>
            </a:br>
            <a:r>
              <a:rPr lang="ru-RU" altLang="ru-RU" sz="3600" b="1" dirty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600" b="1" dirty="0">
                <a:latin typeface="Tahoma" pitchFamily="34" charset="0"/>
                <a:cs typeface="Tahoma" pitchFamily="34" charset="0"/>
              </a:rPr>
            </a:br>
            <a:r>
              <a:rPr lang="ru-RU" altLang="ru-RU" sz="3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600" b="1" dirty="0" smtClean="0">
                <a:latin typeface="Tahoma" pitchFamily="34" charset="0"/>
                <a:cs typeface="Tahoma" pitchFamily="34" charset="0"/>
              </a:rPr>
            </a:br>
            <a:r>
              <a:rPr lang="ru-RU" altLang="ru-RU" sz="3600" b="1" dirty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600" b="1" dirty="0">
                <a:latin typeface="Tahoma" pitchFamily="34" charset="0"/>
                <a:cs typeface="Tahoma" pitchFamily="34" charset="0"/>
              </a:rPr>
            </a:b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Развлечение: </a:t>
            </a: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« Если хочешь быть здоров»</a:t>
            </a:r>
            <a:b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altLang="ru-RU" sz="36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67544" y="1748085"/>
            <a:ext cx="8229600" cy="5688161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0" y="2825656"/>
            <a:ext cx="4291956" cy="31823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093903"/>
            <a:ext cx="2615411" cy="264589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40" y="1014"/>
            <a:ext cx="9170640" cy="685698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404813"/>
            <a:ext cx="7416800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060848"/>
            <a:ext cx="1944216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836712"/>
            <a:ext cx="3816427" cy="38164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6700" y="3717032"/>
            <a:ext cx="74256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b="1" dirty="0" smtClean="0">
              <a:solidFill>
                <a:srgbClr val="04617B"/>
              </a:solidFill>
              <a:latin typeface="Monotype Corsiva" pitchFamily="66" charset="0"/>
              <a:ea typeface="+mj-ea"/>
              <a:cs typeface="+mj-cs"/>
            </a:endParaRPr>
          </a:p>
          <a:p>
            <a:r>
              <a:rPr lang="ru-RU" sz="6600" b="1" dirty="0" smtClean="0">
                <a:solidFill>
                  <a:srgbClr val="04617B"/>
                </a:solidFill>
                <a:latin typeface="Monotype Corsiva" pitchFamily="66" charset="0"/>
                <a:ea typeface="+mj-ea"/>
                <a:cs typeface="+mj-cs"/>
              </a:rPr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651347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4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Развлечение:  « Если хочешь быть здоров» </vt:lpstr>
      <vt:lpstr>Слайд 2</vt:lpstr>
      <vt:lpstr> </vt:lpstr>
      <vt:lpstr> </vt:lpstr>
      <vt:lpstr>Слайд 5</vt:lpstr>
      <vt:lpstr> </vt:lpstr>
      <vt:lpstr>Слайд 7</vt:lpstr>
      <vt:lpstr>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сергей</cp:lastModifiedBy>
  <cp:revision>53</cp:revision>
  <dcterms:created xsi:type="dcterms:W3CDTF">2014-02-09T09:49:44Z</dcterms:created>
  <dcterms:modified xsi:type="dcterms:W3CDTF">2017-07-11T17:27:46Z</dcterms:modified>
</cp:coreProperties>
</file>