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86359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23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6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9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пр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05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90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4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63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2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59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9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13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2043658"/>
          </a:xfrm>
        </p:spPr>
        <p:txBody>
          <a:bodyPr/>
          <a:lstStyle/>
          <a:p>
            <a:r>
              <a:rPr lang="ru-RU" sz="3600" dirty="0" smtClean="0"/>
              <a:t>Презентация работы </a:t>
            </a:r>
            <a:br>
              <a:rPr lang="ru-RU" sz="3600" dirty="0" smtClean="0"/>
            </a:br>
            <a:r>
              <a:rPr lang="ru-RU" sz="3600" dirty="0" smtClean="0"/>
              <a:t>по Правилам дорожного движения </a:t>
            </a:r>
            <a:br>
              <a:rPr lang="ru-RU" sz="3600" dirty="0" smtClean="0"/>
            </a:br>
            <a:r>
              <a:rPr lang="ru-RU" sz="3600" dirty="0" smtClean="0"/>
              <a:t>во второй младшей группе «Рябинка»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792088"/>
          </a:xfrm>
        </p:spPr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Тема: «Уроки Светофора»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76470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МДОУ «Детский сад № 135» г. Ярославля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01516" y="5619129"/>
            <a:ext cx="394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Воспитатель: </a:t>
            </a:r>
            <a:r>
              <a:rPr lang="ru-RU" sz="1400" dirty="0" err="1" smtClean="0"/>
              <a:t>Азизян</a:t>
            </a:r>
            <a:r>
              <a:rPr lang="ru-RU" sz="1400" dirty="0" smtClean="0"/>
              <a:t> Алла Михайловна</a:t>
            </a:r>
          </a:p>
          <a:p>
            <a:r>
              <a:rPr lang="ru-RU" sz="1400" dirty="0" smtClean="0"/>
              <a:t>Мл. воспитатель</a:t>
            </a:r>
            <a:r>
              <a:rPr lang="ru-RU" sz="1400" dirty="0"/>
              <a:t>: </a:t>
            </a:r>
            <a:r>
              <a:rPr lang="ru-RU" sz="1400" dirty="0" err="1"/>
              <a:t>Малофеева</a:t>
            </a:r>
            <a:r>
              <a:rPr lang="ru-RU" sz="1400" dirty="0"/>
              <a:t> Ольга Вадимовна</a:t>
            </a:r>
          </a:p>
        </p:txBody>
      </p:sp>
    </p:spTree>
    <p:extLst>
      <p:ext uri="{BB962C8B-B14F-4D97-AF65-F5344CB8AC3E}">
        <p14:creationId xmlns:p14="http://schemas.microsoft.com/office/powerpoint/2010/main" val="14722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80728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Цель:</a:t>
            </a:r>
            <a:r>
              <a:rPr lang="ru-RU" sz="2800" dirty="0" smtClean="0"/>
              <a:t> обобщать знания детей правил дорожного движения, правил поведения на улице, полученных на занятиях через эмоциональное восприятие.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24" y="2924944"/>
            <a:ext cx="4900768" cy="330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20688"/>
            <a:ext cx="3672408" cy="2754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63634"/>
            <a:ext cx="3528392" cy="2646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28882" y="3812557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Играем в настольные игры «Дорожные знаки»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908720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группе «Рябинка» проводятся занятия по соблюдению правил дорожного движения.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32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56992"/>
            <a:ext cx="3779912" cy="28349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27" y="764704"/>
            <a:ext cx="3323861" cy="2492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836712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Будьте осторожны на дороге!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637381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Примеры движения транспорта на дороге, путем совместных игр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274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08" y="620687"/>
            <a:ext cx="3324780" cy="24935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29000"/>
            <a:ext cx="3767499" cy="2825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836712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Проведение сюжетно-ролевых игр «Регулировщик»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3573016"/>
            <a:ext cx="2915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Обучение правилам регулирования движения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288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5112568" cy="3834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69269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/>
              <a:t>Советы светофора</a:t>
            </a:r>
            <a:endParaRPr lang="ru-RU" sz="2800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09528"/>
            <a:ext cx="2204390" cy="3894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1268759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Всем полезен с давних пор</a:t>
            </a:r>
          </a:p>
          <a:p>
            <a:pPr algn="ctr"/>
            <a:r>
              <a:rPr lang="ru-RU" sz="2800" dirty="0" smtClean="0"/>
              <a:t>Наш приятель светофор!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425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3456384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60" y="620688"/>
            <a:ext cx="3456384" cy="2592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074" y="3645024"/>
            <a:ext cx="7110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Тротуар и переходы – </a:t>
            </a:r>
          </a:p>
          <a:p>
            <a:pPr algn="ctr"/>
            <a:r>
              <a:rPr lang="ru-RU" sz="2800" dirty="0" smtClean="0"/>
              <a:t>Ваше место, пешеходы!</a:t>
            </a:r>
          </a:p>
          <a:p>
            <a:pPr algn="ctr"/>
            <a:r>
              <a:rPr lang="ru-RU" sz="2800" dirty="0" smtClean="0"/>
              <a:t>Только там переходить положено – </a:t>
            </a:r>
          </a:p>
          <a:p>
            <a:pPr algn="ctr"/>
            <a:r>
              <a:rPr lang="ru-RU" sz="2800" dirty="0" smtClean="0"/>
              <a:t>Где зебра расположена!</a:t>
            </a:r>
          </a:p>
        </p:txBody>
      </p:sp>
    </p:spTree>
    <p:extLst>
      <p:ext uri="{BB962C8B-B14F-4D97-AF65-F5344CB8AC3E}">
        <p14:creationId xmlns:p14="http://schemas.microsoft.com/office/powerpoint/2010/main" val="17086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20688"/>
            <a:ext cx="3299858" cy="24748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96" y="3356992"/>
            <a:ext cx="3707903" cy="2780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4149080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Никогда не торопись!</a:t>
            </a:r>
          </a:p>
          <a:p>
            <a:r>
              <a:rPr lang="ru-RU" sz="2000" dirty="0" smtClean="0"/>
              <a:t>У дороги осмотрись.</a:t>
            </a:r>
          </a:p>
          <a:p>
            <a:r>
              <a:rPr lang="ru-RU" sz="2000" dirty="0" smtClean="0"/>
              <a:t>За другими не спеши,</a:t>
            </a:r>
          </a:p>
          <a:p>
            <a:r>
              <a:rPr lang="ru-RU" sz="2000" dirty="0" smtClean="0"/>
              <a:t>Маму за руку держи.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704945"/>
            <a:ext cx="3528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Сюжетно-ролевые игры, учимся переходить строем через дорогу на Зеленый сигнал.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Свет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ЗЕЛЕНЫЙ</a:t>
            </a:r>
            <a:r>
              <a:rPr lang="ru-RU" sz="2000" dirty="0" smtClean="0"/>
              <a:t> приглашает,</a:t>
            </a:r>
          </a:p>
          <a:p>
            <a:r>
              <a:rPr lang="ru-RU" sz="2000" dirty="0" smtClean="0"/>
              <a:t>Всем идти он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РАЗРЕШАЕТ</a:t>
            </a:r>
            <a:r>
              <a:rPr lang="ru-RU" sz="2000" dirty="0" smtClean="0"/>
              <a:t>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260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276872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0326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8_cP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78_cP3</Template>
  <TotalTime>81</TotalTime>
  <Words>168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78_cP3</vt:lpstr>
      <vt:lpstr>Презентация работы  по Правилам дорожного движения  во второй младшей группе «Рябинка»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20</cp:revision>
  <dcterms:created xsi:type="dcterms:W3CDTF">2017-09-14T06:59:23Z</dcterms:created>
  <dcterms:modified xsi:type="dcterms:W3CDTF">2017-09-14T10:05:04Z</dcterms:modified>
</cp:coreProperties>
</file>