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CAM00118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229200"/>
            <a:ext cx="6661292" cy="704369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«Колокольчик» 2017-2018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Васильева Леся Леонидовна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6675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6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6453336"/>
            <a:ext cx="504056" cy="1348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«Приключение Светофор-Ивановича».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представление о безопасности движения и правильности поведения на дороге.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закрепить представления детей о назначении светофора, о его сигналах. Уточнить, что обозначают его цвета: красный, желтый, зеленый. Сформировать у детей представление об организации движения пешеходов и транспорта на дороге.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развивать речевую и двигательную активность детей.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 воспитывать умение применять в повседневной жизни полученные знания. Воспитывать аккуратность в работе с клеем и цветной бумагой.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5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AM00118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7344816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3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има\Desktop\P913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8326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9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2646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71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728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84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99</Words>
  <Application>Microsoft Office PowerPoint</Application>
  <PresentationFormat>Экран (4:3)</PresentationFormat>
  <Paragraphs>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Группа «Колокольчик» 2017-2018 уч. год. Воспитатель: Васильева Леся Леонидовна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New135-002</cp:lastModifiedBy>
  <cp:revision>3</cp:revision>
  <dcterms:created xsi:type="dcterms:W3CDTF">2017-09-13T16:56:39Z</dcterms:created>
  <dcterms:modified xsi:type="dcterms:W3CDTF">2017-09-15T10:35:12Z</dcterms:modified>
</cp:coreProperties>
</file>