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70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312F-5AD7-43C5-A2E3-D9F1FE39D671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F730-46EF-42E9-B54F-B39A7463C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97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BF730-46EF-42E9-B54F-B39A7463CF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42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6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79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55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69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70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66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26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5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37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9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75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1196D-D936-428C-A702-AEB153DB088F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4D23-3556-4D1B-95E6-5563FAB6BA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0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жизнь в группе «Ромашка»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8515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8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439" y="1295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Организационно-массовое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«Умные каникулы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мероприятий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«Достопримечательности Ярославля»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sun9-44.userapi.com/impg/gWnJI0OntTNRDCt9hGjJr34S2SxAXl98qJpAjQ/8dTXWLfalx4.jpg?size=1280x960&amp;quality=96&amp;sign=6c71ffef80d7f162832ba3604b3d2c0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1428"/>
            <a:ext cx="6436955" cy="48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23.userapi.com/impg/wD1Eb_kfbdUsyqB7siLbJt8yCJzGpHmO2Gz2VQ/mir0y55NOa0.jpg?size=810x1080&amp;quality=96&amp;sign=1749f9030ad419ee77d447c5996238c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0519" y="1268516"/>
            <a:ext cx="3850155" cy="51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63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75" y="-19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занятие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un9-8.userapi.com/impg/wYX-v5gQ4SFSbH_iJOxlQkRvbI_edlXB41QNDg/Xal8O5JDu20.jpg?size=1280x961&amp;quality=96&amp;sign=b9828bf7b166da7aeb6d0a8025cb31a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3834"/>
            <a:ext cx="5915245" cy="44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un9-15.userapi.com/impg/hO1FaOjvO-XDcE8HThL1Omo0nMf3i0kDgSTPag/7HmabE8WTEI.jpg?size=1280x961&amp;quality=96&amp;sign=751c875764ac2c2d7adbfea7615cd44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252" y="2153264"/>
            <a:ext cx="5947748" cy="44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204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709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sun9-22.userapi.com/impg/CyJ6Be4sCLgWc-ob3TxLUByC8V98Bt8hi9j2gA/k2tJ_nA2Alc.jpg?size=811x1080&amp;quality=96&amp;sign=f7d6648cfb21f1aba82e93302f734e3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78" y="1164227"/>
            <a:ext cx="3855987" cy="51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un9-43.userapi.com/impg/h0NJH0CMvLdmzU08Q6TRd__fEUOg38c5JCu1ww/O62JdHJS3KQ.jpg?size=811x1080&amp;quality=96&amp;sign=780f75177cdba644c860d6cab05523f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547" y="1164226"/>
            <a:ext cx="3859582" cy="51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un9-44.userapi.com/impg/WQ8xnim-hSLjarAX3hiC7RLIzdAS9SlsuYyN0A/xYbNqH6iWdg.jpg?size=811x1080&amp;quality=96&amp;sign=fb04615e5f1a08e785a2fcaf946072b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611" y="1164226"/>
            <a:ext cx="3802329" cy="51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260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un9-66.userapi.com/impg/bj09Geg6n2Y4BI0gy3lbGQm9KtJ0I0ux-YtQrA/EIP4d2I6QhA.jpg?size=1280x961&amp;quality=96&amp;sign=19587a80d96187b9240ac73347c915e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43"/>
          <a:stretch/>
        </p:blipFill>
        <p:spPr bwMode="auto">
          <a:xfrm>
            <a:off x="155575" y="212060"/>
            <a:ext cx="6805664" cy="45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un9-4.userapi.com/impg/UikQhPn7WLsbIuKcf9gw8ep2vslephBasgci-w/IaJslVvrCU8.jpg?size=1280x961&amp;quality=96&amp;sign=f146e42b61a3b6a3923b5ecb56d370c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99"/>
          <a:stretch/>
        </p:blipFill>
        <p:spPr bwMode="auto">
          <a:xfrm>
            <a:off x="5376503" y="2246632"/>
            <a:ext cx="6510696" cy="43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881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955" y="15905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Поздравили Свету с Днём Рождения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sun9-7.userapi.com/impg/j8n4IWaH9ll7suHeB3T7Kd6Ce-p7djURuRJNtw/RtShl8YLoFs.jpg?size=1280x961&amp;quality=96&amp;sign=6f53093603953d909d243ce97abf87f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60" y="1310080"/>
            <a:ext cx="6200086" cy="46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sun9-20.userapi.com/impg/fMo9N0-YzQzQRjrtwC6m-eHCd4zyffzsDrZkQA/VAeSpeJX83k.jpg?size=811x1080&amp;quality=96&amp;sign=ad9e61bf2b43ac8524ddd2e20a3c41e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118" y="846240"/>
            <a:ext cx="4192110" cy="55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35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290184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«Космическая ракета»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навыков аппликации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знания детей из истории развития космонавтики: кто был первым космонавтом, название ракеты, на которой полетел первый человек в космос, понятия «космос», «ракета», о планете Земля.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детей соединять в работе приёмы комбинированного и силуэтного вырезывания.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красиво располагать изображение на листе бумаги.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приёмы вырезывания и наклеивания, правила работы с ножницами и клеем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навык самостоятельности во время выполнения аппликации.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70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40.userapi.com/impg/p7ndK4MU1lqp2eDJfrsgeAzONNhiNglXm2cGZQ/NjWh8CVsAvs.jpg?size=790x1080&amp;quality=96&amp;sign=62aca05bc8d68ce4bf8541cc5ea31da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7" t="1500" r="6061" b="5999"/>
          <a:stretch/>
        </p:blipFill>
        <p:spPr bwMode="auto">
          <a:xfrm>
            <a:off x="38254" y="289362"/>
            <a:ext cx="3996813" cy="56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3.userapi.com/impg/KbCII75Ie6cE8QpQno27-DwdswP0wm26M2ZZ2Q/y4ltGNcn0YE.jpg?size=789x1080&amp;quality=96&amp;sign=2d7d3f95b58d117c6103f8f7de49b66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8" t="1653" r="7546" b="2722"/>
          <a:stretch/>
        </p:blipFill>
        <p:spPr bwMode="auto">
          <a:xfrm>
            <a:off x="3988364" y="289362"/>
            <a:ext cx="3975765" cy="56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9.userapi.com/impg/9an-vQgVxu92-ibKtCdh4WIP8xF-bqZxe8hKXQ/xmRrXgt6go0.jpg?size=797x1080&amp;quality=96&amp;sign=2ea25ea7d876f1912d2c3c8ccda0206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8" t="1344" r="9411" b="5879"/>
          <a:stretch/>
        </p:blipFill>
        <p:spPr bwMode="auto">
          <a:xfrm>
            <a:off x="7985178" y="289361"/>
            <a:ext cx="3929062" cy="56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93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96" y="23561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«Ракета»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 лепки. Создание макетов ракеты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и приемов лепки.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8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https://sun9-57.userapi.com/impg/JEL6Qb5ahG3YjxRs3-5aggN6C2WLG0MZHpHLTw/1bS8JyX8Znk.jpg?size=810x1080&amp;quality=96&amp;sign=73ff42d0bdd9d3e0c225a46201e122e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9" t="6687" r="4490" b="7005"/>
          <a:stretch/>
        </p:blipFill>
        <p:spPr bwMode="auto">
          <a:xfrm rot="16200000">
            <a:off x="2921988" y="-909469"/>
            <a:ext cx="6024050" cy="85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79" y="2901848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«Клоун»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тонкой моторики рук, развитие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профессией клоун.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разным цирковым профессиям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с ножницами.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располагать изображение на листе бумаги, соблюдая пропорции. Развитие глазомера, координации движений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 и воображение при создании задуманного образа.</a:t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27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13.userapi.com/impg/HQR51TT347BNqrtpKlS7Okl9y9vUQbbKP0SSPg/ymBjRyY6Rpo.jpg?size=1280x750&amp;quality=96&amp;sign=5ae00b49c3c2939cfb84805178e9a68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471" y="365125"/>
            <a:ext cx="10065057" cy="58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89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06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поролоновой губкой «Ёжик»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Научить детей рисовать ежика с использование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поролоновой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нетрадиционных техниках рисования;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губкой,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предметом для рисования;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 рисованию, а так же чувство цвета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47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43.userapi.com/impg/V1DZ6zc1f17n7SBtGlyE8YEH1q1NyGq_fIrJCg/vSN6PmqOdEI.jpg?size=1280x961&amp;quality=96&amp;sign=76e8b3a71da671a6dc9023aaec5e5bb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98" t="3646" r="26966" b="1071"/>
          <a:stretch/>
        </p:blipFill>
        <p:spPr bwMode="auto">
          <a:xfrm>
            <a:off x="0" y="340081"/>
            <a:ext cx="4176228" cy="58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69.userapi.com/impg/LieMkqpwTeUAi_5CJv8vBgw93Bu1S2trIQA_6g/FVyTD9Hqmx4.jpg?size=1280x961&amp;quality=96&amp;sign=8c816723f4a479585a6293f9df40374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3" t="1582" r="2020" b="5418"/>
          <a:stretch/>
        </p:blipFill>
        <p:spPr bwMode="auto">
          <a:xfrm>
            <a:off x="4176228" y="340081"/>
            <a:ext cx="8015772" cy="58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678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50</Words>
  <Application>Microsoft Office PowerPoint</Application>
  <PresentationFormat>Произвольный</PresentationFormat>
  <Paragraphs>12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Наша жизнь в группе «Ромашка»</vt:lpstr>
      <vt:lpstr>Аппликация «Космическая ракета» Цель: закрепление навыков аппликации Задачи: -Уточнить знания детей из истории развития космонавтики: кто был первым космонавтом, название ракеты, на которой полетел первый человек в космос, понятия «космос», «ракета», о планете Земля. -Научить детей соединять в работе приёмы комбинированного и силуэтного вырезывания. -Учить красиво располагать изображение на листе бумаги. -Закреплять приёмы вырезывания и наклеивания, правила работы с ножницами и клеем. -Закреплять навык самостоятельности во время выполнения аппликации. </vt:lpstr>
      <vt:lpstr>Слайд 3</vt:lpstr>
      <vt:lpstr>Лепка «Ракета» Цель: Закрепление навыков лепки. Создание макетов ракеты. Задачи: -Развитие творческих способностей. -Повторение способов и приемов лепки. -Расширение кругозора.</vt:lpstr>
      <vt:lpstr>Слайд 5</vt:lpstr>
      <vt:lpstr>Аппликация «Клоун» Цель: развитие тонкой моторики рук, развитие речи Задачи: -Познакомить детей с профессией клоун. -Воспитывать уважение к разным цирковым профессиям. -Совершенствовать навыки работы с ножницами. -Формировать умение располагать изображение на листе бумаги, соблюдая пропорции. Развитие глазомера, координации движений. -Развивать фантазию и воображение при создании задуманного образа. </vt:lpstr>
      <vt:lpstr>Слайд 7</vt:lpstr>
      <vt:lpstr>Рисование поролоновой губкой «Ёжик» Цель: Научить детей рисовать ежика с использование поролоновой губки. Задачи: -Рассказать детям о нетрадиционных техниках рисования; -Учить пользоваться губкой, как предметом для рисования; -Воспитывать любовь к рисованию, а так же чувство цвета и композиции.</vt:lpstr>
      <vt:lpstr>Слайд 9</vt:lpstr>
      <vt:lpstr>Слайд 10</vt:lpstr>
      <vt:lpstr>Музыкальное занятие</vt:lpstr>
      <vt:lpstr>Прогулка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жизнь в группе «Ромашка»</dc:title>
  <dc:creator>Крыловы</dc:creator>
  <cp:lastModifiedBy>New135-002</cp:lastModifiedBy>
  <cp:revision>7</cp:revision>
  <dcterms:created xsi:type="dcterms:W3CDTF">2021-04-25T07:39:51Z</dcterms:created>
  <dcterms:modified xsi:type="dcterms:W3CDTF">2021-11-02T07:30:23Z</dcterms:modified>
</cp:coreProperties>
</file>