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714" y="-5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A377-49A4-45D8-9C82-CCA2159CA8D0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E7C99-B7E4-491E-9756-ABD6218EA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57BD1-F7E0-488B-B5C7-FE1888018079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86ED7-EFCA-416B-8195-1429E5594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E2EC3-1D1E-4F77-9085-A055066F8426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89D6-8AAB-4C2C-81D4-E43C52971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3110F-43C5-43F4-9DED-E912817C4832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0B4F-EE52-44B7-B0EB-37CD8903D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83F0D-BBBB-451E-B583-E5926173DCEB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7A8D-4DF1-41C5-8DC1-84B3BFA00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4DE0-8FEF-49CB-BA08-D7D767AE27E3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79B17-5DC8-4DD1-8C1D-4F4F62821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848F2-C061-43E4-AC2B-441547CD59C7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639B-C275-4A89-BC0B-252DE3689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E4E80-2973-4CC1-8CC9-28E1E737631A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619A-F720-4982-A177-07183E929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FD38-4C99-4A7B-B29E-4244E6687803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23AC-B37B-449E-9793-3AA14210D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9D120-CDC4-4893-A3D2-622A578E5FE5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5A67-E4CA-4B48-A970-035FD583B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73D8C-F971-4499-AC49-E6236042C7D3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C8089-72BC-4285-8F6E-1F0DA9F9B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8DB8162-E57F-4E68-8B8D-017E26654AE4}" type="datetimeFigureOut">
              <a:rPr lang="ru-RU"/>
              <a:pPr>
                <a:defRPr/>
              </a:pPr>
              <a:t>11.07.2017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765D984-2185-459C-A7DA-0A2782922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9" r:id="rId2"/>
    <p:sldLayoutId id="2147483738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9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656730"/>
          </a:xfrm>
        </p:spPr>
        <p:txBody>
          <a:bodyPr/>
          <a:lstStyle/>
          <a:p>
            <a:pPr algn="ctr" eaLnBrk="1" hangingPunct="1"/>
            <a:r>
              <a:rPr lang="ru-RU" altLang="ru-RU" sz="4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4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4400" b="1" dirty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4400" b="1" dirty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</a:br>
            <a:endParaRPr lang="ru-RU" altLang="ru-RU" sz="4400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100013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altLang="ru-RU" dirty="0" smtClean="0"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rabicPeriod"/>
              <a:defRPr/>
            </a:pPr>
            <a:endParaRPr lang="ru-RU" altLang="ru-RU" dirty="0" smtClean="0"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rabicPeriod"/>
              <a:defRPr/>
            </a:pPr>
            <a:endParaRPr lang="ru-RU" altLang="ru-RU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200" name="Picture 8" descr="http://itd1.mycdn.me/image?id=835368715133&amp;t=20&amp;plc=WEB&amp;tkn=*kqhIIkrjIzPzi7vL_AAlct1_8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3853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1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b="1" dirty="0" smtClean="0"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pic>
        <p:nvPicPr>
          <p:cNvPr id="6145" name="Picture 1" descr="J:\Новая папка (2)\4289154_1498853773_5956b142cef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3853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1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b="1" dirty="0" smtClean="0"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pic>
        <p:nvPicPr>
          <p:cNvPr id="21506" name="Picture 2" descr="J:\Новая папка (2)\4289163_1498853846_5956b1bdc2cd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3853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1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b="1" dirty="0" smtClean="0"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pic>
        <p:nvPicPr>
          <p:cNvPr id="22530" name="Picture 2" descr="J:\Новая папка (2)\4289167_1498854006_5956b239a8f6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3853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1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b="1" dirty="0" smtClean="0"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pic>
        <p:nvPicPr>
          <p:cNvPr id="24578" name="Picture 2" descr="J:\Новая папка (2)\4289175_1498854045_5956b2969c3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3853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1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b="1" dirty="0" smtClean="0"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pic>
        <p:nvPicPr>
          <p:cNvPr id="23554" name="Picture 2" descr="J:\Новая папка (2)\4289179_1498854156_5956b2c43be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485</TotalTime>
  <Words>0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сергей</cp:lastModifiedBy>
  <cp:revision>53</cp:revision>
  <dcterms:created xsi:type="dcterms:W3CDTF">2014-02-09T09:49:44Z</dcterms:created>
  <dcterms:modified xsi:type="dcterms:W3CDTF">2017-07-11T17:24:02Z</dcterms:modified>
</cp:coreProperties>
</file>