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73" r:id="rId3"/>
    <p:sldId id="259" r:id="rId4"/>
    <p:sldId id="262" r:id="rId5"/>
    <p:sldId id="260" r:id="rId6"/>
    <p:sldId id="263" r:id="rId7"/>
    <p:sldId id="264" r:id="rId8"/>
    <p:sldId id="302" r:id="rId9"/>
    <p:sldId id="275" r:id="rId10"/>
    <p:sldId id="276" r:id="rId11"/>
    <p:sldId id="266" r:id="rId12"/>
    <p:sldId id="303" r:id="rId13"/>
    <p:sldId id="268" r:id="rId14"/>
    <p:sldId id="269" r:id="rId15"/>
    <p:sldId id="272" r:id="rId16"/>
    <p:sldId id="304" r:id="rId17"/>
    <p:sldId id="277" r:id="rId18"/>
    <p:sldId id="279" r:id="rId19"/>
    <p:sldId id="282" r:id="rId20"/>
    <p:sldId id="280" r:id="rId21"/>
    <p:sldId id="281" r:id="rId22"/>
    <p:sldId id="287" r:id="rId23"/>
    <p:sldId id="294" r:id="rId24"/>
    <p:sldId id="293" r:id="rId25"/>
    <p:sldId id="26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356487E-EB10-4195-9664-E5F496A54505}">
          <p14:sldIdLst>
            <p14:sldId id="257"/>
            <p14:sldId id="273"/>
            <p14:sldId id="259"/>
            <p14:sldId id="262"/>
            <p14:sldId id="260"/>
          </p14:sldIdLst>
        </p14:section>
        <p14:section name="Раздел без заголовка" id="{51CDCFDB-9468-42EB-B364-656200E2C6BF}">
          <p14:sldIdLst>
            <p14:sldId id="263"/>
            <p14:sldId id="264"/>
            <p14:sldId id="302"/>
            <p14:sldId id="275"/>
            <p14:sldId id="276"/>
            <p14:sldId id="266"/>
            <p14:sldId id="303"/>
            <p14:sldId id="268"/>
            <p14:sldId id="269"/>
            <p14:sldId id="272"/>
            <p14:sldId id="304"/>
            <p14:sldId id="277"/>
            <p14:sldId id="278"/>
            <p14:sldId id="279"/>
            <p14:sldId id="280"/>
            <p14:sldId id="282"/>
            <p14:sldId id="281"/>
            <p14:sldId id="289"/>
            <p14:sldId id="283"/>
            <p14:sldId id="287"/>
            <p14:sldId id="288"/>
            <p14:sldId id="301"/>
            <p14:sldId id="300"/>
            <p14:sldId id="299"/>
            <p14:sldId id="295"/>
            <p14:sldId id="294"/>
            <p14:sldId id="293"/>
            <p14:sldId id="292"/>
            <p14:sldId id="290"/>
            <p14:sldId id="291"/>
            <p14:sldId id="298"/>
            <p14:sldId id="284"/>
            <p14:sldId id="286"/>
            <p14:sldId id="285"/>
            <p14:sldId id="26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1" d="100"/>
          <a:sy n="91" d="100"/>
        </p:scale>
        <p:origin x="-1210" y="-2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5E557-0808-48E2-8B09-8CAD29CA2E13}" type="datetimeFigureOut">
              <a:rPr lang="ru-RU" smtClean="0"/>
              <a:pPr/>
              <a:t>18.10.2018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2725F-890C-4B7A-8C25-000F9FFEB8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411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Танцы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2725F-890C-4B7A-8C25-000F9FFEB8D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07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Танцы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2725F-890C-4B7A-8C25-000F9FFEB8D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749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CCC3-55B8-4DF8-BE45-CFA8F8946D7C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096E1-1C4C-4FD6-AB86-1DE75B6F8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8795A-0DA9-404A-9714-302C85F126BE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048B3-5577-4FE1-8115-7FDAE8154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95396-C154-46A4-A107-217EF63CB008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115CA-A874-4138-8273-600DB32B4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71D58-C8A8-4019-9DA3-1AAD69FC7E33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6989A-0CC7-4E52-B628-46944AF1A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041A-7BA8-402D-BB3A-D1A2F43FDD40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04837-7939-4249-A587-81ADDE354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702A6-0C2D-4B31-9E7E-0B1005910076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761C9-BAF7-4252-9926-09B60B36C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7EA2E-69F3-4EC9-9DFF-665566B6889E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4F3F0-F5B2-402A-B9A8-CE4156A34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5013-533B-4C0B-B43A-D00B61280A3E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6A73B-D92E-4189-AFC5-290915988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4E91-1B8C-40BD-9D82-B9758663D742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E4BB3-768B-4261-88D1-E82987D80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35DFF-07AC-4BA7-9986-F9520D0A502E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CEA9-5526-4A09-97A4-476B387DF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30CF4-5A47-4045-81B9-88E4088B56D2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3D97E-4897-4F7C-B737-21C51F3B0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0B5381-AA7F-4930-9565-E96DFC1A77BE}" type="datetimeFigureOut">
              <a:rPr lang="ru-RU"/>
              <a:pPr>
                <a:defRPr/>
              </a:pPr>
              <a:t>18.10.2018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A5B405-DCA0-4804-939F-26080E0AB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076825" y="333375"/>
            <a:ext cx="3609975" cy="6264275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C00000"/>
                </a:solidFill>
              </a:rPr>
              <a:t>. </a:t>
            </a:r>
            <a:br>
              <a:rPr lang="ru-RU" sz="1600" b="1" i="1" dirty="0" smtClean="0">
                <a:solidFill>
                  <a:srgbClr val="C00000"/>
                </a:solidFill>
              </a:rPr>
            </a:br>
            <a:endParaRPr lang="ru-RU" sz="1600" b="1" i="1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сергей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117" y="283341"/>
            <a:ext cx="8593766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32" y="274638"/>
            <a:ext cx="8604448" cy="6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5043"/>
            <a:ext cx="8640960" cy="62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22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274638"/>
            <a:ext cx="8663880" cy="62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8081"/>
            <a:ext cx="8640960" cy="63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76672"/>
            <a:ext cx="4551564" cy="607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500042"/>
            <a:ext cx="8572560" cy="600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11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500166" y="571481"/>
            <a:ext cx="664373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b="1" u="sng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</a:t>
            </a:r>
            <a:r>
              <a:rPr kumimoji="0" lang="ru-RU" sz="3200" b="1" i="0" u="sng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деятельность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3553" name="Picture 1" descr="J:\20180921_092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28"/>
            <a:ext cx="4429156" cy="3071834"/>
          </a:xfrm>
          <a:prstGeom prst="rect">
            <a:avLst/>
          </a:prstGeom>
          <a:noFill/>
        </p:spPr>
      </p:pic>
      <p:pic>
        <p:nvPicPr>
          <p:cNvPr id="23554" name="Picture 2" descr="J:\20180921_093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429000"/>
            <a:ext cx="5048072" cy="3134256"/>
          </a:xfrm>
          <a:prstGeom prst="rect">
            <a:avLst/>
          </a:prstGeom>
          <a:noFill/>
        </p:spPr>
      </p:pic>
      <p:pic>
        <p:nvPicPr>
          <p:cNvPr id="23555" name="Picture 3" descr="J:\20180921_0938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29"/>
            <a:ext cx="4071966" cy="3112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1505" name="Picture 1" descr="J:\20181003_093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357562"/>
            <a:ext cx="4262499" cy="3214710"/>
          </a:xfrm>
          <a:prstGeom prst="rect">
            <a:avLst/>
          </a:prstGeom>
          <a:noFill/>
        </p:spPr>
      </p:pic>
      <p:pic>
        <p:nvPicPr>
          <p:cNvPr id="21506" name="Picture 2" descr="J:\20181003_093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357562"/>
            <a:ext cx="4310061" cy="3232546"/>
          </a:xfrm>
          <a:prstGeom prst="rect">
            <a:avLst/>
          </a:prstGeom>
          <a:noFill/>
        </p:spPr>
      </p:pic>
      <p:pic>
        <p:nvPicPr>
          <p:cNvPr id="21507" name="Picture 3" descr="J:\20181003_094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85728"/>
            <a:ext cx="2286016" cy="3048021"/>
          </a:xfrm>
          <a:prstGeom prst="rect">
            <a:avLst/>
          </a:prstGeom>
          <a:noFill/>
        </p:spPr>
      </p:pic>
      <p:pic>
        <p:nvPicPr>
          <p:cNvPr id="21508" name="Picture 4" descr="J:\20181003_092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14290"/>
            <a:ext cx="4429156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076825" y="333375"/>
            <a:ext cx="3609975" cy="6264275"/>
          </a:xfrm>
        </p:spPr>
        <p:txBody>
          <a:bodyPr/>
          <a:lstStyle/>
          <a:p>
            <a:r>
              <a:rPr lang="ru-RU" sz="1600" b="1" i="1" dirty="0" smtClean="0">
                <a:solidFill>
                  <a:srgbClr val="C00000"/>
                </a:solidFill>
              </a:rPr>
              <a:t>. </a:t>
            </a:r>
            <a:br>
              <a:rPr lang="ru-RU" sz="1600" b="1" i="1" dirty="0" smtClean="0">
                <a:solidFill>
                  <a:srgbClr val="C00000"/>
                </a:solidFill>
              </a:rPr>
            </a:br>
            <a:endParaRPr lang="ru-RU" sz="1600" b="1" i="1" dirty="0" smtClean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260648"/>
            <a:ext cx="8640960" cy="6337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2529" name="Picture 1" descr="J:\20180914_091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3000378" cy="4000504"/>
          </a:xfrm>
          <a:prstGeom prst="rect">
            <a:avLst/>
          </a:prstGeom>
          <a:noFill/>
        </p:spPr>
      </p:pic>
      <p:pic>
        <p:nvPicPr>
          <p:cNvPr id="22530" name="Picture 2" descr="J:\20180914_091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00042"/>
            <a:ext cx="2714626" cy="3619501"/>
          </a:xfrm>
          <a:prstGeom prst="rect">
            <a:avLst/>
          </a:prstGeom>
          <a:noFill/>
        </p:spPr>
      </p:pic>
      <p:pic>
        <p:nvPicPr>
          <p:cNvPr id="22531" name="Picture 3" descr="J:\20180914_091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857496"/>
            <a:ext cx="2714626" cy="3619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0481" name="Picture 1" descr="J:\20180925_091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3089675" cy="4119567"/>
          </a:xfrm>
          <a:prstGeom prst="rect">
            <a:avLst/>
          </a:prstGeom>
          <a:noFill/>
        </p:spPr>
      </p:pic>
      <p:pic>
        <p:nvPicPr>
          <p:cNvPr id="20482" name="Picture 2" descr="J:\20180925_091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85728"/>
            <a:ext cx="3143254" cy="4191005"/>
          </a:xfrm>
          <a:prstGeom prst="rect">
            <a:avLst/>
          </a:prstGeom>
          <a:noFill/>
        </p:spPr>
      </p:pic>
      <p:pic>
        <p:nvPicPr>
          <p:cNvPr id="20483" name="Picture 3" descr="J:\20180925_091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643182"/>
            <a:ext cx="3000378" cy="4000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16385" name="Picture 1" descr="J:\20180928_091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000527" cy="3000396"/>
          </a:xfrm>
          <a:prstGeom prst="rect">
            <a:avLst/>
          </a:prstGeom>
          <a:noFill/>
        </p:spPr>
      </p:pic>
      <p:pic>
        <p:nvPicPr>
          <p:cNvPr id="16387" name="Picture 3" descr="J:\20180928_091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85728"/>
            <a:ext cx="2268139" cy="3024185"/>
          </a:xfrm>
          <a:prstGeom prst="rect">
            <a:avLst/>
          </a:prstGeom>
          <a:noFill/>
        </p:spPr>
      </p:pic>
      <p:pic>
        <p:nvPicPr>
          <p:cNvPr id="16388" name="Picture 4" descr="J:\20180928_092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85728"/>
            <a:ext cx="2250278" cy="3000371"/>
          </a:xfrm>
          <a:prstGeom prst="rect">
            <a:avLst/>
          </a:prstGeom>
          <a:noFill/>
        </p:spPr>
      </p:pic>
      <p:pic>
        <p:nvPicPr>
          <p:cNvPr id="16389" name="Picture 5" descr="J:\20180928_0925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405187"/>
            <a:ext cx="2357436" cy="3143248"/>
          </a:xfrm>
          <a:prstGeom prst="rect">
            <a:avLst/>
          </a:prstGeom>
          <a:noFill/>
        </p:spPr>
      </p:pic>
      <p:pic>
        <p:nvPicPr>
          <p:cNvPr id="16390" name="Picture 6" descr="J:\20180928_092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643314"/>
            <a:ext cx="3857620" cy="2893215"/>
          </a:xfrm>
          <a:prstGeom prst="rect">
            <a:avLst/>
          </a:prstGeom>
          <a:noFill/>
        </p:spPr>
      </p:pic>
      <p:pic>
        <p:nvPicPr>
          <p:cNvPr id="16391" name="Picture 7" descr="J:\20180928_0922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3429000"/>
            <a:ext cx="2357455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10241" name="Picture 1" descr="J:\20180928_105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857652" cy="2893239"/>
          </a:xfrm>
          <a:prstGeom prst="rect">
            <a:avLst/>
          </a:prstGeom>
          <a:noFill/>
        </p:spPr>
      </p:pic>
      <p:pic>
        <p:nvPicPr>
          <p:cNvPr id="10243" name="Picture 3" descr="J:\20180928_111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28604"/>
            <a:ext cx="4286280" cy="2903609"/>
          </a:xfrm>
          <a:prstGeom prst="rect">
            <a:avLst/>
          </a:prstGeom>
          <a:noFill/>
        </p:spPr>
      </p:pic>
      <p:pic>
        <p:nvPicPr>
          <p:cNvPr id="10245" name="Picture 5" descr="J:\20180928_105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4214842" cy="3161132"/>
          </a:xfrm>
          <a:prstGeom prst="rect">
            <a:avLst/>
          </a:prstGeom>
          <a:noFill/>
        </p:spPr>
      </p:pic>
      <p:pic>
        <p:nvPicPr>
          <p:cNvPr id="10246" name="Picture 6" descr="J:\20181001_103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357562"/>
            <a:ext cx="4214842" cy="3161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9217" name="Picture 1" descr="J:\20180927_130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501122" cy="6268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8197" name="Рисунок 5" descr="2014-05-07 15.51.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36838"/>
            <a:ext cx="3311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4638"/>
            <a:ext cx="8640960" cy="6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40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638" cy="6107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1800" b="1" i="1" dirty="0" smtClean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274638"/>
            <a:ext cx="8640960" cy="6322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5076825" y="274638"/>
            <a:ext cx="3527425" cy="6034087"/>
          </a:xfrm>
        </p:spPr>
        <p:txBody>
          <a:bodyPr/>
          <a:lstStyle/>
          <a:p>
            <a:endParaRPr lang="ru-RU" sz="2000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880" y="280218"/>
            <a:ext cx="8609592" cy="6297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8197" name="Рисунок 5" descr="2014-05-07 15.51.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36838"/>
            <a:ext cx="3311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86" y="274638"/>
            <a:ext cx="8628294" cy="6308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8197" name="Рисунок 5" descr="2014-05-07 15.51.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36838"/>
            <a:ext cx="3311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4293"/>
            <a:ext cx="8574428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780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8197" name="Рисунок 5" descr="2014-05-07 15.51.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636838"/>
            <a:ext cx="33115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80" y="274638"/>
            <a:ext cx="8662900" cy="6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404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1052736"/>
            <a:ext cx="4950296" cy="3000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600" b="1" i="1" dirty="0" smtClean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5400" b="1" i="1" dirty="0" smtClean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Адаптация в гр</a:t>
            </a:r>
            <a:r>
              <a:rPr lang="ru-RU" sz="5400" b="1" i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400" b="1" i="1" dirty="0" smtClean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«Ладушки».</a:t>
            </a:r>
            <a:endParaRPr lang="ru-RU" sz="5400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5400" i="1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401755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 descr="391402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2001837"/>
          </a:xfrm>
        </p:spPr>
        <p:txBody>
          <a:bodyPr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 </a:t>
            </a:r>
            <a:endParaRPr lang="ru-RU" sz="2000" b="1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56179"/>
            <a:ext cx="8568952" cy="63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7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38</Words>
  <Application>Microsoft Office PowerPoint</Application>
  <PresentationFormat>Экран (4:3)</PresentationFormat>
  <Paragraphs>33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.  </vt:lpstr>
      <vt:lpstr>.  </vt:lpstr>
      <vt:lpstr>Слайд 3</vt:lpstr>
      <vt:lpstr>Слайд 4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ясельной группе детского сада.</dc:title>
  <dc:creator>Сергей</dc:creator>
  <cp:lastModifiedBy>сергей</cp:lastModifiedBy>
  <cp:revision>44</cp:revision>
  <dcterms:created xsi:type="dcterms:W3CDTF">2014-05-11T13:47:01Z</dcterms:created>
  <dcterms:modified xsi:type="dcterms:W3CDTF">2018-10-18T11:33:40Z</dcterms:modified>
</cp:coreProperties>
</file>