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658391-299E-4A24-8590-96CD621061B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FC1C44-7E40-4F0F-A7D5-9A6DDC5A607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15716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Ребенок на улице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>(правила дорожного движения)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FF00"/>
                </a:solidFill>
              </a:rPr>
              <a:t> закрепляем знания детей о правилах поведения на улице, о дорожных знаках, их назначении для пешеходов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16386" name="Picture 2" descr="http://4.bp.blogspot.com/-EXgoBEzdhnM/Vp7lShwiMfI/AAAAAAAAA0k/CihOz-5JNj0/s1600/p34_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67250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Образовательная деятельность: закрепляем правила передвижения пешеходов по улицам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Новая папка (2)\IMG_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643050"/>
            <a:ext cx="6429421" cy="482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Сюжетно-ролевые игры: «Улица»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овая папка (2)\IMG_2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1643050"/>
            <a:ext cx="638179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Дидактические и развивающие игры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Новая папка (2)\IMG_2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3119459" cy="2339595"/>
          </a:xfrm>
          <a:prstGeom prst="rect">
            <a:avLst/>
          </a:prstGeom>
          <a:noFill/>
        </p:spPr>
      </p:pic>
      <p:pic>
        <p:nvPicPr>
          <p:cNvPr id="3075" name="Picture 3" descr="F:\Новая папка (2)\IMG_2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4000504"/>
            <a:ext cx="3103497" cy="2327623"/>
          </a:xfrm>
          <a:prstGeom prst="rect">
            <a:avLst/>
          </a:prstGeom>
          <a:noFill/>
        </p:spPr>
      </p:pic>
      <p:pic>
        <p:nvPicPr>
          <p:cNvPr id="3076" name="Picture 4" descr="F:\Новая папка (2)\IMG_2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14423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40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Ребенок на улице (правила дорожного движения)</vt:lpstr>
      <vt:lpstr>Образовательная деятельность: закрепляем правила передвижения пешеходов по улицам</vt:lpstr>
      <vt:lpstr>Сюжетно-ролевые игры: «Улица»</vt:lpstr>
      <vt:lpstr>Дидактические и развивающие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</cp:revision>
  <dcterms:created xsi:type="dcterms:W3CDTF">2017-09-11T18:42:43Z</dcterms:created>
  <dcterms:modified xsi:type="dcterms:W3CDTF">2017-09-11T19:50:03Z</dcterms:modified>
</cp:coreProperties>
</file>