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1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0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9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9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8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0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5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6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0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0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F6899E-F23A-4307-AE0A-FB809B047BD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7EFF27-4175-4DEF-AEB3-3C11BF0FE66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0850451" cy="14630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зрительной памяти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0" y="167426"/>
            <a:ext cx="8371268" cy="62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86" y="305290"/>
            <a:ext cx="8143396" cy="61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69" y="1834467"/>
            <a:ext cx="9720072" cy="84433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в режим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слайдов»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51911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зрительную память,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eton-vrn.ru/wp-content/uploads/2018/11/13d5dd53e914a094bd52b6d02ba11b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5" y="837127"/>
            <a:ext cx="7672487" cy="57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495063"/>
            <a:ext cx="10216166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картинки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запомнил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нажмите на левую кнопку мыши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512" y="1646950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210" y="193183"/>
            <a:ext cx="8517522" cy="63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156" y="289775"/>
            <a:ext cx="9720073" cy="40233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развиваем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 память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Ребенку дается задание: посмотри на эти цифры и постарайся запомнить ряд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 в порядке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следования за 30 секунд. Далее взрослый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к следующему слайду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 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	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9051" y="405446"/>
            <a:ext cx="89082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находится справа от четверки?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расположена между тройкой и четверкой?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составят в сумме семь?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стояло последним ?</a:t>
            </a:r>
          </a:p>
          <a:p>
            <a:pPr lvl="0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P.s.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проверки нажмите левую кнопку мыши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93994" y="167425"/>
            <a:ext cx="721217" cy="850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69132" y="1068947"/>
            <a:ext cx="721217" cy="850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17724" y="1756042"/>
            <a:ext cx="1639910" cy="850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3 и 4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7115" y="2844069"/>
            <a:ext cx="721217" cy="850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373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486" y="305290"/>
            <a:ext cx="8143396" cy="61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d00/00095bcf-001afa28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76" y="441616"/>
            <a:ext cx="7823658" cy="58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</TotalTime>
  <Words>37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Развитие зрительной памяти</vt:lpstr>
      <vt:lpstr>Перейдите в режим «Показ слайдов»</vt:lpstr>
      <vt:lpstr>Цель: развить зрительную память, восприятие. </vt:lpstr>
      <vt:lpstr>   Назови какие картинки ты запомнил   Для проверки нажмите на левую кнопку мыши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зрительной памяти</dc:title>
  <dc:creator>Алексей</dc:creator>
  <cp:lastModifiedBy>Алексей</cp:lastModifiedBy>
  <cp:revision>6</cp:revision>
  <dcterms:created xsi:type="dcterms:W3CDTF">2020-04-04T13:42:59Z</dcterms:created>
  <dcterms:modified xsi:type="dcterms:W3CDTF">2020-04-04T18:08:56Z</dcterms:modified>
</cp:coreProperties>
</file>