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9" r:id="rId2"/>
    <p:sldId id="259" r:id="rId3"/>
    <p:sldId id="261" r:id="rId4"/>
    <p:sldId id="262" r:id="rId5"/>
    <p:sldId id="263" r:id="rId6"/>
    <p:sldId id="268" r:id="rId7"/>
    <p:sldId id="264" r:id="rId8"/>
    <p:sldId id="267" r:id="rId9"/>
    <p:sldId id="272" r:id="rId10"/>
    <p:sldId id="273" r:id="rId11"/>
    <p:sldId id="275" r:id="rId12"/>
    <p:sldId id="282" r:id="rId13"/>
    <p:sldId id="276" r:id="rId14"/>
    <p:sldId id="277" r:id="rId15"/>
    <p:sldId id="278" r:id="rId16"/>
    <p:sldId id="279" r:id="rId17"/>
    <p:sldId id="280" r:id="rId18"/>
    <p:sldId id="283" r:id="rId19"/>
    <p:sldId id="284" r:id="rId20"/>
    <p:sldId id="286" r:id="rId21"/>
    <p:sldId id="287" r:id="rId22"/>
    <p:sldId id="285" r:id="rId23"/>
    <p:sldId id="288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7ECFF"/>
    <a:srgbClr val="68F2B4"/>
    <a:srgbClr val="FFFF99"/>
    <a:srgbClr val="F7BBEE"/>
    <a:srgbClr val="0000FF"/>
    <a:srgbClr val="DD2FAB"/>
    <a:srgbClr val="33CC33"/>
    <a:srgbClr val="99FFCC"/>
    <a:srgbClr val="FFFFCC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43" autoAdjust="0"/>
    <p:restoredTop sz="94660"/>
  </p:normalViewPr>
  <p:slideViewPr>
    <p:cSldViewPr>
      <p:cViewPr>
        <p:scale>
          <a:sx n="85" d="100"/>
          <a:sy n="85" d="100"/>
        </p:scale>
        <p:origin x="-1411" y="-3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53E53-ABFB-442F-8D97-206616445DAF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D418D-C317-48C7-A89F-69C5360637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3184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D418D-C317-48C7-A89F-69C5360637B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3456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D418D-C317-48C7-A89F-69C5360637B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3574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85CA-9CD2-422A-AC0E-41B997813682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C514-E0C9-4CED-9EC8-F1C96DB59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85CA-9CD2-422A-AC0E-41B997813682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C514-E0C9-4CED-9EC8-F1C96DB59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85CA-9CD2-422A-AC0E-41B997813682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C514-E0C9-4CED-9EC8-F1C96DB59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85CA-9CD2-422A-AC0E-41B997813682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C514-E0C9-4CED-9EC8-F1C96DB59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85CA-9CD2-422A-AC0E-41B997813682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C514-E0C9-4CED-9EC8-F1C96DB59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85CA-9CD2-422A-AC0E-41B997813682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C514-E0C9-4CED-9EC8-F1C96DB59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85CA-9CD2-422A-AC0E-41B997813682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C514-E0C9-4CED-9EC8-F1C96DB59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85CA-9CD2-422A-AC0E-41B997813682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C514-E0C9-4CED-9EC8-F1C96DB59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85CA-9CD2-422A-AC0E-41B997813682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C514-E0C9-4CED-9EC8-F1C96DB59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85CA-9CD2-422A-AC0E-41B997813682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C514-E0C9-4CED-9EC8-F1C96DB59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185CA-9CD2-422A-AC0E-41B997813682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C514-E0C9-4CED-9EC8-F1C96DB59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185CA-9CD2-422A-AC0E-41B997813682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2C514-E0C9-4CED-9EC8-F1C96DB59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797" y="0"/>
            <a:ext cx="8964488" cy="669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23728" y="908720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b="1" spc="300" dirty="0">
              <a:ln w="11430" cmpd="sng">
                <a:solidFill>
                  <a:srgbClr val="0070C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227762" y="442520"/>
            <a:ext cx="8520702" cy="5578767"/>
          </a:xfrm>
          <a:prstGeom prst="verticalScroll">
            <a:avLst>
              <a:gd name="adj" fmla="val 17964"/>
            </a:avLst>
          </a:prstGeom>
          <a:solidFill>
            <a:srgbClr val="99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63688" y="274638"/>
            <a:ext cx="6840760" cy="1156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«Ладушки»</a:t>
            </a:r>
            <a:endParaRPr lang="ru-RU" sz="54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83568" y="442521"/>
            <a:ext cx="6768752" cy="6386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расскажем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вам о том: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мы в садике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своем -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весело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живем!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4" cstate="print"/>
          <a:srcRect l="83598" t="5117" r="4644" b="79905"/>
          <a:stretch/>
        </p:blipFill>
        <p:spPr bwMode="auto">
          <a:xfrm>
            <a:off x="6359476" y="1585520"/>
            <a:ext cx="1319212" cy="124929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 cstate="print"/>
          <a:srcRect l="4826" t="34283" r="72207" b="51304"/>
          <a:stretch/>
        </p:blipFill>
        <p:spPr bwMode="auto">
          <a:xfrm>
            <a:off x="1331640" y="4889344"/>
            <a:ext cx="988442" cy="1142460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67744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6999" y="269941"/>
            <a:ext cx="7704856" cy="566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J:\Новая папка (2)\20180508_091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857232"/>
            <a:ext cx="3262304" cy="2446728"/>
          </a:xfrm>
          <a:prstGeom prst="rect">
            <a:avLst/>
          </a:prstGeom>
          <a:noFill/>
        </p:spPr>
      </p:pic>
      <p:pic>
        <p:nvPicPr>
          <p:cNvPr id="1027" name="Picture 3" descr="J:\Новая папка (2)\20180508_0918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857628"/>
            <a:ext cx="3286116" cy="2464587"/>
          </a:xfrm>
          <a:prstGeom prst="rect">
            <a:avLst/>
          </a:prstGeom>
          <a:noFill/>
        </p:spPr>
      </p:pic>
      <p:pic>
        <p:nvPicPr>
          <p:cNvPr id="1028" name="Picture 4" descr="J:\Новая папка (2)\20180508_0919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3429000"/>
            <a:ext cx="2214560" cy="2952747"/>
          </a:xfrm>
          <a:prstGeom prst="rect">
            <a:avLst/>
          </a:prstGeom>
          <a:noFill/>
        </p:spPr>
      </p:pic>
      <p:pic>
        <p:nvPicPr>
          <p:cNvPr id="1029" name="Picture 5" descr="J:\Новая папка (2)\20180508_0919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857232"/>
            <a:ext cx="2143122" cy="28574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34060250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7222" y="0"/>
            <a:ext cx="9299508" cy="697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67744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319908" y="405917"/>
            <a:ext cx="4248129" cy="1214300"/>
          </a:xfrm>
          <a:prstGeom prst="horizontalScroll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DD2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творчество</a:t>
            </a:r>
            <a:endParaRPr lang="ru-RU" sz="2800" b="1" dirty="0">
              <a:solidFill>
                <a:srgbClr val="DD2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67544" y="4653136"/>
            <a:ext cx="381642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любим мы лепить,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Рисовать и красить!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стараемся, друзья,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порой отмыть нельзя.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J:\Новая папка (2)\20180511_0908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643050"/>
            <a:ext cx="3071816" cy="4095755"/>
          </a:xfrm>
          <a:prstGeom prst="rect">
            <a:avLst/>
          </a:prstGeom>
          <a:noFill/>
        </p:spPr>
      </p:pic>
      <p:pic>
        <p:nvPicPr>
          <p:cNvPr id="2051" name="Picture 3" descr="J:\Новая папка (2)\20180511_0937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571612"/>
            <a:ext cx="3571868" cy="2678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8783490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7222" y="0"/>
            <a:ext cx="9299508" cy="697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67744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319908" y="405917"/>
            <a:ext cx="4248129" cy="1214300"/>
          </a:xfrm>
          <a:prstGeom prst="horizontalScroll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DD2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творчество</a:t>
            </a:r>
            <a:endParaRPr lang="ru-RU" sz="2800" b="1" dirty="0">
              <a:solidFill>
                <a:srgbClr val="DD2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67544" y="4653136"/>
            <a:ext cx="381642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любим мы лепить,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Рисовать и красить!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стараемся, друзья,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порой отмыть нельзя.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J:\Новая папка (2)\20180428_091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714356"/>
            <a:ext cx="3643150" cy="2731615"/>
          </a:xfrm>
          <a:prstGeom prst="rect">
            <a:avLst/>
          </a:prstGeom>
          <a:noFill/>
        </p:spPr>
      </p:pic>
      <p:pic>
        <p:nvPicPr>
          <p:cNvPr id="4099" name="Picture 3" descr="J:\Новая папка (2)\20180428_092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143116"/>
            <a:ext cx="3000364" cy="2249658"/>
          </a:xfrm>
          <a:prstGeom prst="rect">
            <a:avLst/>
          </a:prstGeom>
          <a:noFill/>
        </p:spPr>
      </p:pic>
      <p:pic>
        <p:nvPicPr>
          <p:cNvPr id="4100" name="Picture 4" descr="J:\Новая папка (2)\20180428_091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571876"/>
            <a:ext cx="3619232" cy="27136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8783490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142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67744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5747" y="3770948"/>
            <a:ext cx="2808312" cy="1706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4679503" y="733346"/>
            <a:ext cx="3745891" cy="1512168"/>
          </a:xfrm>
          <a:prstGeom prst="horizontalScroll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развитие 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9549" y="3727263"/>
            <a:ext cx="3040707" cy="2498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DD2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танцуем и поем, </a:t>
            </a:r>
          </a:p>
          <a:p>
            <a:pPr algn="ctr"/>
            <a:r>
              <a:rPr lang="ru-RU" sz="3200" dirty="0" smtClean="0">
                <a:solidFill>
                  <a:srgbClr val="DD2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весело живем!</a:t>
            </a:r>
            <a:endParaRPr lang="ru-RU" sz="3200" dirty="0">
              <a:solidFill>
                <a:srgbClr val="DD2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J:\Новая папка (2)\20180425_090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2918"/>
            <a:ext cx="3929058" cy="2945987"/>
          </a:xfrm>
          <a:prstGeom prst="rect">
            <a:avLst/>
          </a:prstGeom>
          <a:noFill/>
        </p:spPr>
      </p:pic>
      <p:pic>
        <p:nvPicPr>
          <p:cNvPr id="5123" name="Picture 3" descr="J:\Новая папка (2)\20180425_0917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357562"/>
            <a:ext cx="3929058" cy="2945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0998058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67744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59738" y="315417"/>
            <a:ext cx="7112661" cy="665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Конструктивная деятельность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4077072"/>
            <a:ext cx="3744416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J:\Новая папка (2)\20180504_0919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09" y="1785926"/>
            <a:ext cx="2788115" cy="3714776"/>
          </a:xfrm>
          <a:prstGeom prst="rect">
            <a:avLst/>
          </a:prstGeom>
          <a:noFill/>
        </p:spPr>
      </p:pic>
      <p:pic>
        <p:nvPicPr>
          <p:cNvPr id="6147" name="Picture 3" descr="J:\Новая папка (2)\20180504_092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071546"/>
            <a:ext cx="2305538" cy="3071810"/>
          </a:xfrm>
          <a:prstGeom prst="rect">
            <a:avLst/>
          </a:prstGeom>
          <a:noFill/>
        </p:spPr>
      </p:pic>
      <p:pic>
        <p:nvPicPr>
          <p:cNvPr id="6149" name="Picture 5" descr="https://lh3.googleusercontent.com/OqfrZ2jrTDsYi4EojoKCcCCgTGw8otI92nP3abTjZnDQh0tHOf0N8Tn5MGCL3zTKQMhzShMegBPrO3QdSpUVuMrYcWiY4FhlMsE4i1FqGrCVI8uFbVNoJuxVC6Al4GCqqvwooVvN0A=w687-h914-n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1928802"/>
            <a:ext cx="2775585" cy="3695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5702267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67744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539273"/>
            <a:ext cx="7704856" cy="364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дидактическим материалом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11960" y="1196752"/>
            <a:ext cx="4392488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5" name="Picture 1" descr="J:\Новая папка (2)\20180424_174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000108"/>
            <a:ext cx="3571822" cy="2678134"/>
          </a:xfrm>
          <a:prstGeom prst="rect">
            <a:avLst/>
          </a:prstGeom>
          <a:noFill/>
        </p:spPr>
      </p:pic>
      <p:pic>
        <p:nvPicPr>
          <p:cNvPr id="11266" name="Picture 2" descr="J:\Новая папка (2)\20180426_1737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928670"/>
            <a:ext cx="3525238" cy="2643206"/>
          </a:xfrm>
          <a:prstGeom prst="rect">
            <a:avLst/>
          </a:prstGeom>
          <a:noFill/>
        </p:spPr>
      </p:pic>
      <p:pic>
        <p:nvPicPr>
          <p:cNvPr id="11268" name="Picture 4" descr="https://lh3.googleusercontent.com/YDaZ1LnUjyBghfullk_mZWghsuyEIZBU3OSa4fbUdJYcqZa3AUsKVHkdY6XlxnE7Q4oEgJeu1BZ6GT1AafILCu2JaSHH9vDkb8c4Clwsx1a4Ztod36GxNhzB_peuWnZ1DsLX7ap2vw=w972-h730-no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3714752"/>
            <a:ext cx="3714776" cy="2789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916547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67744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6289" y="188640"/>
            <a:ext cx="792088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  <a:endParaRPr lang="ru-RU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user\Desktop\смайлики\jivotniea-381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214290"/>
            <a:ext cx="925830" cy="682625"/>
          </a:xfrm>
          <a:prstGeom prst="rect">
            <a:avLst/>
          </a:prstGeom>
          <a:noFill/>
        </p:spPr>
      </p:pic>
      <p:pic>
        <p:nvPicPr>
          <p:cNvPr id="10241" name="Picture 1" descr="J:\Новая папка (2)\20180504_0744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857232"/>
            <a:ext cx="3428991" cy="2571744"/>
          </a:xfrm>
          <a:prstGeom prst="rect">
            <a:avLst/>
          </a:prstGeom>
          <a:noFill/>
        </p:spPr>
      </p:pic>
      <p:pic>
        <p:nvPicPr>
          <p:cNvPr id="10242" name="Picture 2" descr="J:\Новая папка (2)\20180424_1651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928670"/>
            <a:ext cx="3428678" cy="2570806"/>
          </a:xfrm>
          <a:prstGeom prst="rect">
            <a:avLst/>
          </a:prstGeom>
          <a:noFill/>
        </p:spPr>
      </p:pic>
      <p:pic>
        <p:nvPicPr>
          <p:cNvPr id="10243" name="Picture 3" descr="J:\Новая папка (2)\20180424_1640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3500438"/>
            <a:ext cx="3634740" cy="2727960"/>
          </a:xfrm>
          <a:prstGeom prst="rect">
            <a:avLst/>
          </a:prstGeom>
          <a:noFill/>
        </p:spPr>
      </p:pic>
      <p:pic>
        <p:nvPicPr>
          <p:cNvPr id="10244" name="Picture 4" descr="J:\Новая папка (2)\20180424_1651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3571876"/>
            <a:ext cx="3523956" cy="26422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0353151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2" y="-17197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67744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16632"/>
            <a:ext cx="633670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</a:t>
            </a:r>
            <a:endParaRPr lang="ru-RU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861048"/>
            <a:ext cx="3867689" cy="1416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9217" name="Picture 1" descr="J:\Новая папка (2)\20180427_0922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785794"/>
            <a:ext cx="3286148" cy="2463937"/>
          </a:xfrm>
          <a:prstGeom prst="rect">
            <a:avLst/>
          </a:prstGeom>
          <a:noFill/>
        </p:spPr>
      </p:pic>
      <p:pic>
        <p:nvPicPr>
          <p:cNvPr id="9218" name="Picture 2" descr="J:\Новая папка (2)\20180427_092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785794"/>
            <a:ext cx="3286116" cy="2463913"/>
          </a:xfrm>
          <a:prstGeom prst="rect">
            <a:avLst/>
          </a:prstGeom>
          <a:noFill/>
        </p:spPr>
      </p:pic>
      <p:pic>
        <p:nvPicPr>
          <p:cNvPr id="9219" name="Picture 3" descr="J:\Новая папка (2)\20180427_0924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429000"/>
            <a:ext cx="3476591" cy="2606731"/>
          </a:xfrm>
          <a:prstGeom prst="rect">
            <a:avLst/>
          </a:prstGeom>
          <a:noFill/>
        </p:spPr>
      </p:pic>
      <p:pic>
        <p:nvPicPr>
          <p:cNvPr id="9220" name="Picture 4" descr="J:\Новая папка (2)\20180427_0924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429000"/>
            <a:ext cx="3619232" cy="27136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084839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2" y="-17197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67744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16632"/>
            <a:ext cx="633670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</a:t>
            </a:r>
            <a:endParaRPr lang="ru-RU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861048"/>
            <a:ext cx="3867689" cy="1416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35842" name="Picture 2" descr="J:\Новая папка (2)\20180427_092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14356"/>
            <a:ext cx="3429961" cy="2571768"/>
          </a:xfrm>
          <a:prstGeom prst="rect">
            <a:avLst/>
          </a:prstGeom>
          <a:noFill/>
        </p:spPr>
      </p:pic>
      <p:pic>
        <p:nvPicPr>
          <p:cNvPr id="35843" name="Picture 3" descr="J:\Новая папка (2)\20180427_093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714356"/>
            <a:ext cx="3428679" cy="2570806"/>
          </a:xfrm>
          <a:prstGeom prst="rect">
            <a:avLst/>
          </a:prstGeom>
          <a:noFill/>
        </p:spPr>
      </p:pic>
      <p:pic>
        <p:nvPicPr>
          <p:cNvPr id="35844" name="Picture 4" descr="J:\Новая папка (2)\20180427_0932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3357562"/>
            <a:ext cx="3714776" cy="2785321"/>
          </a:xfrm>
          <a:prstGeom prst="rect">
            <a:avLst/>
          </a:prstGeom>
          <a:noFill/>
        </p:spPr>
      </p:pic>
      <p:pic>
        <p:nvPicPr>
          <p:cNvPr id="35846" name="Picture 6" descr="https://lh3.googleusercontent.com/MeWIOerBr8bBiQdmsb_JrLVsXpiviFer7bTfPfzV8cw3d_a_lzAiXxxQnRp_85jQ1yv3RBEoUb-Eo1CF5jam_pbhdL1HVX07_YRO6Q_wllCDk8xljTgmzFjoeJbo-IhqeJVxqdEuWw=w1219-h914-n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429000"/>
            <a:ext cx="3430651" cy="25721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084839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67744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16632"/>
            <a:ext cx="633670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</a:t>
            </a:r>
            <a:endParaRPr lang="ru-RU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861048"/>
            <a:ext cx="3867689" cy="1416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36866" name="Picture 2" descr="J:\Новая папка (2)\20180503_1015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642918"/>
            <a:ext cx="2571768" cy="3426524"/>
          </a:xfrm>
          <a:prstGeom prst="rect">
            <a:avLst/>
          </a:prstGeom>
          <a:noFill/>
        </p:spPr>
      </p:pic>
      <p:pic>
        <p:nvPicPr>
          <p:cNvPr id="36867" name="Picture 3" descr="J:\Новая папка (2)\20180503_1018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928670"/>
            <a:ext cx="2538298" cy="3381930"/>
          </a:xfrm>
          <a:prstGeom prst="rect">
            <a:avLst/>
          </a:prstGeom>
          <a:noFill/>
        </p:spPr>
      </p:pic>
      <p:pic>
        <p:nvPicPr>
          <p:cNvPr id="36869" name="Picture 5" descr="https://lh3.googleusercontent.com/eWCsZzh28fw2_QFN96mHDUZGvapS9a-bU-kJ5VIrvjgIEiWoBJVjs5BgRyRjRck57mAriAfWVqE_lFoImMUB5bZ956koPFUVX1GDGk8WD-57JqhG8eOyJOeYMCYx8PAtNcmIgPUpKA=w687-h914-n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2214554"/>
            <a:ext cx="2707608" cy="3605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084839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008" y="284869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0337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4008" y="1052736"/>
            <a:ext cx="3312368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1134974"/>
            <a:ext cx="3620284" cy="146509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«Малыши крепыши вышли на зарядку, малыши крепыши делают зарядку!»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user\Desktop\смайлики\8e6b561f24ad4c934020789deb9b0cb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71836">
            <a:off x="8007163" y="814781"/>
            <a:ext cx="456867" cy="375507"/>
          </a:xfrm>
          <a:prstGeom prst="rect">
            <a:avLst/>
          </a:prstGeom>
          <a:noFill/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609149" y="955864"/>
            <a:ext cx="3951864" cy="29638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4132" y="3954109"/>
            <a:ext cx="3989707" cy="2961163"/>
          </a:xfrm>
          <a:prstGeom prst="rect">
            <a:avLst/>
          </a:prstGeom>
        </p:spPr>
      </p:pic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4610888" y="3128045"/>
            <a:ext cx="4038600" cy="302895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67744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16632"/>
            <a:ext cx="633670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861048"/>
            <a:ext cx="3867689" cy="1416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43240" y="714356"/>
            <a:ext cx="4071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Дни рождения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38914" name="Picture 2" descr="https://lh3.googleusercontent.com/hyMh3yvQSNrbSBMez3Yt41bd7rvWFqvmRmP8WnNzXEVWRF6WQB9MQVxsVy4gLzWrkIx75BddovWE1g39Y-UGtJMtlKAkE2YLFNJtFtVJ7r9bgGCaEn1ngv28ILZjp9NNnCcPP4OE9g=w687-h914-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00174"/>
            <a:ext cx="2542606" cy="3385510"/>
          </a:xfrm>
          <a:prstGeom prst="rect">
            <a:avLst/>
          </a:prstGeom>
          <a:noFill/>
        </p:spPr>
      </p:pic>
      <p:pic>
        <p:nvPicPr>
          <p:cNvPr id="38916" name="Picture 4" descr="https://lh3.googleusercontent.com/FGWWFTHkp-mw5iznLd4uITJE5bDB-Op1lBSAFMPmTVwmjuBs-34mBsgYn4qr_ukHy6gnp1L5HiVnSc86jpmFYyKqecPK4qDkpduyGKA2gN0PTIgA-eSX1fUP66w-yIJPjxdOQ91xGg=w687-h914-n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2643182"/>
            <a:ext cx="2562170" cy="3411560"/>
          </a:xfrm>
          <a:prstGeom prst="rect">
            <a:avLst/>
          </a:prstGeom>
          <a:noFill/>
        </p:spPr>
      </p:pic>
      <p:pic>
        <p:nvPicPr>
          <p:cNvPr id="38918" name="Picture 6" descr="https://lh3.googleusercontent.com/okE8fhsdTMJ3mlABt_JkcFhSzOskaQLmDWYBR84p1QepmLFxsbyNe9GYSZv96JeS_9HLuK8DE3DooFS-qxbYf6ObDEgfQs6ZzQp_QiWGBIN6ldl8B5SYhIBY_naWAc03oYbGuPk9DQ=w687-h914-n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1571612"/>
            <a:ext cx="2722960" cy="3625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084839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67744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16632"/>
            <a:ext cx="633670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861048"/>
            <a:ext cx="3867689" cy="1416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39937" name="Picture 1" descr="J:\Новая папка (2)\20180507_1050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071546"/>
            <a:ext cx="3501851" cy="4665731"/>
          </a:xfrm>
          <a:prstGeom prst="rect">
            <a:avLst/>
          </a:prstGeom>
          <a:noFill/>
        </p:spPr>
      </p:pic>
      <p:pic>
        <p:nvPicPr>
          <p:cNvPr id="39938" name="Picture 2" descr="J:\Новая папка (2)\20180507_1053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2071678"/>
            <a:ext cx="4190892" cy="31423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084839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67744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16632"/>
            <a:ext cx="633670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861048"/>
            <a:ext cx="3867689" cy="1416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37891" name="Picture 3" descr="J:\Новая папка (2)\20180508_161229-COLL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00042"/>
            <a:ext cx="4121284" cy="4121284"/>
          </a:xfrm>
          <a:prstGeom prst="rect">
            <a:avLst/>
          </a:prstGeom>
          <a:noFill/>
        </p:spPr>
      </p:pic>
      <p:pic>
        <p:nvPicPr>
          <p:cNvPr id="37892" name="Picture 4" descr="J:\Новая папка (2)\20180508_161352-COLL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357430"/>
            <a:ext cx="3978408" cy="397840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214942" y="785794"/>
            <a:ext cx="29289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 9 Мая 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84839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67744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16632"/>
            <a:ext cx="633670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861048"/>
            <a:ext cx="3867689" cy="1416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37890" name="Picture 2" descr="J:\Новая папка (2)\20180511_1117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8072462" cy="6054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084839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4-конечная звезда 2"/>
          <p:cNvSpPr/>
          <p:nvPr/>
        </p:nvSpPr>
        <p:spPr>
          <a:xfrm rot="735715">
            <a:off x="6732240" y="764704"/>
            <a:ext cx="914400" cy="914400"/>
          </a:xfrm>
          <a:prstGeom prst="star4">
            <a:avLst/>
          </a:prstGeom>
          <a:solidFill>
            <a:srgbClr val="7030A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4-конечная звезда 3"/>
          <p:cNvSpPr/>
          <p:nvPr/>
        </p:nvSpPr>
        <p:spPr>
          <a:xfrm rot="20345860">
            <a:off x="899592" y="476672"/>
            <a:ext cx="785818" cy="714380"/>
          </a:xfrm>
          <a:prstGeom prst="star4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4-конечная звезда 4"/>
          <p:cNvSpPr/>
          <p:nvPr/>
        </p:nvSpPr>
        <p:spPr>
          <a:xfrm rot="1316086">
            <a:off x="6725914" y="4862836"/>
            <a:ext cx="914400" cy="914400"/>
          </a:xfrm>
          <a:prstGeom prst="star4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4-конечная звезда 5"/>
          <p:cNvSpPr/>
          <p:nvPr/>
        </p:nvSpPr>
        <p:spPr>
          <a:xfrm rot="1035560">
            <a:off x="5436096" y="2924944"/>
            <a:ext cx="432048" cy="3577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 rot="984125">
            <a:off x="800887" y="3728094"/>
            <a:ext cx="648072" cy="41433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267744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35696" y="1484784"/>
            <a:ext cx="590465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Спасибо за внимание!</a:t>
            </a:r>
            <a:endParaRPr lang="ru-RU" sz="8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026" name="Picture 2" descr="C:\Users\user\Desktop\смайлики\liniia-121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509120"/>
            <a:ext cx="7920880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8169681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432049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755576" y="692696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2996951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23928" y="32129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4653136"/>
            <a:ext cx="30243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15816" y="1268760"/>
            <a:ext cx="3942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4048" y="332656"/>
            <a:ext cx="36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Подвижная игра</a:t>
            </a:r>
          </a:p>
        </p:txBody>
      </p:sp>
      <p:pic>
        <p:nvPicPr>
          <p:cNvPr id="13" name="Picture 2" descr="C:\Users\user\Desktop\смайлики\babochkia-483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1415" y="-291400"/>
            <a:ext cx="1089025" cy="753745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 flipV="1">
            <a:off x="467544" y="-62716"/>
            <a:ext cx="3951029" cy="2861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091022"/>
            <a:ext cx="4077352" cy="30580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8062" y="2935643"/>
            <a:ext cx="4169992" cy="3127494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9758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269777" y="3409242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Кто спит в постели сладко?</a:t>
            </a:r>
          </a:p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269776" y="4057314"/>
            <a:ext cx="3870175" cy="2304256"/>
          </a:xfrm>
          <a:prstGeom prst="cloudCallout">
            <a:avLst>
              <a:gd name="adj1" fmla="val 61638"/>
              <a:gd name="adj2" fmla="val -77583"/>
            </a:avLst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походим по дорожке, пощекочем свои ножки!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1999" y="-315416"/>
            <a:ext cx="3888431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по массажным дорожкам «Здоровье»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3776" y="2236826"/>
            <a:ext cx="3208941" cy="40068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 flipV="1">
            <a:off x="476573" y="371996"/>
            <a:ext cx="4170631" cy="3127973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384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Выноска-облако 6"/>
          <p:cNvSpPr/>
          <p:nvPr/>
        </p:nvSpPr>
        <p:spPr>
          <a:xfrm>
            <a:off x="5364087" y="4437112"/>
            <a:ext cx="3509843" cy="1760074"/>
          </a:xfrm>
          <a:prstGeom prst="cloudCallout">
            <a:avLst>
              <a:gd name="adj1" fmla="val -45375"/>
              <a:gd name="adj2" fmla="val -59340"/>
            </a:avLst>
          </a:prstGeom>
          <a:solidFill>
            <a:srgbClr val="B7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деточки,  проснулись, потянулись, оглянулись. С боку на бок повернулись.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404664"/>
            <a:ext cx="3384376" cy="2664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после дневного сна. Зарядка в кроватках.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user\Desktop\смайлики\detia-72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2880" y="5729134"/>
            <a:ext cx="1170130" cy="93610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472213"/>
            <a:ext cx="4338935" cy="29841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473624"/>
            <a:ext cx="3988729" cy="3007095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39552" y="4357694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</a:rPr>
              <a:t>С физкультурою дружить 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</a:rPr>
              <a:t>Чтоб здоровым, сильным быть.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</a:rPr>
              <a:t>Прыгать, ползать, мяч катать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</a:rPr>
              <a:t>И мешочки вдаль метать.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692696"/>
            <a:ext cx="3528392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user\Desktop\смайлики\jivotniea-38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8990" y="473846"/>
            <a:ext cx="926294" cy="683087"/>
          </a:xfrm>
          <a:prstGeom prst="rect">
            <a:avLst/>
          </a:prstGeom>
          <a:noFill/>
        </p:spPr>
      </p:pic>
      <p:pic>
        <p:nvPicPr>
          <p:cNvPr id="12" name="Picture 2" descr="C:\Users\user\Desktop\смайлики\jivotniea-38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5486" y="5646178"/>
            <a:ext cx="926294" cy="683087"/>
          </a:xfrm>
          <a:prstGeom prst="rect">
            <a:avLst/>
          </a:prstGeom>
          <a:noFill/>
        </p:spPr>
      </p:pic>
      <p:pic>
        <p:nvPicPr>
          <p:cNvPr id="3075" name="Picture 3" descr="J:\Новая папка (2)\20180507_0915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571480"/>
            <a:ext cx="2787940" cy="3714544"/>
          </a:xfrm>
          <a:prstGeom prst="rect">
            <a:avLst/>
          </a:prstGeom>
          <a:noFill/>
        </p:spPr>
      </p:pic>
      <p:pic>
        <p:nvPicPr>
          <p:cNvPr id="3076" name="Picture 4" descr="J:\Новая папка (2)\20180425_0901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2857496"/>
            <a:ext cx="4357686" cy="326737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18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572000" y="188640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755575" y="188641"/>
            <a:ext cx="7632848" cy="678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Культурно-гигиенические навыки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16-конечная звезда 15"/>
          <p:cNvSpPr/>
          <p:nvPr/>
        </p:nvSpPr>
        <p:spPr>
          <a:xfrm>
            <a:off x="4216396" y="3682062"/>
            <a:ext cx="4388052" cy="3037694"/>
          </a:xfrm>
          <a:prstGeom prst="star16">
            <a:avLst/>
          </a:prstGeom>
          <a:solidFill>
            <a:srgbClr val="FFFF99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Ой, лады, лады, лады,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боимся мы воды.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 умываемся –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Маме улыбаемся!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user\Desktop\смайлики\detia-84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587" y="5316845"/>
            <a:ext cx="1583690" cy="157162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5816" y="1434507"/>
            <a:ext cx="2719364" cy="3625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474572" y="756268"/>
            <a:ext cx="3913851" cy="2935388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89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932040" y="342900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0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2348880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4" name="16-конечная звезда 3"/>
          <p:cNvSpPr/>
          <p:nvPr/>
        </p:nvSpPr>
        <p:spPr>
          <a:xfrm>
            <a:off x="-180528" y="188640"/>
            <a:ext cx="4848291" cy="2928223"/>
          </a:xfrm>
          <a:prstGeom prst="star16">
            <a:avLst/>
          </a:prstGeom>
          <a:solidFill>
            <a:srgbClr val="68F2B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все умели кушать ложкой, но подросли с годок – немножко,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смотрите-ка скорее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Кушать сами мы умеем!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 descr="C:\Users\user\Desktop\смайлики\detia-836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077072"/>
            <a:ext cx="1771650" cy="137731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7748" y="521689"/>
            <a:ext cx="3820457" cy="30073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840" y="3125403"/>
            <a:ext cx="4489915" cy="336743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67744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35696" y="1484784"/>
            <a:ext cx="59046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8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684952" y="4344851"/>
            <a:ext cx="4046749" cy="1803102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 колготки ты сними и на стульчик убер</a:t>
            </a:r>
            <a:r>
              <a:rPr lang="ru-RU" sz="3200" b="1" dirty="0" smtClean="0">
                <a:solidFill>
                  <a:srgbClr val="33CC33"/>
                </a:solidFill>
              </a:rPr>
              <a:t>и.</a:t>
            </a:r>
            <a:endParaRPr lang="ru-RU" sz="3200" b="1" dirty="0">
              <a:solidFill>
                <a:srgbClr val="33CC33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434535"/>
            <a:ext cx="7848872" cy="405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самообслуживания</a:t>
            </a:r>
            <a:endParaRPr lang="ru-RU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6" descr="2787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75691" y="1266002"/>
            <a:ext cx="2168740" cy="1571727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776" y="1274148"/>
            <a:ext cx="3855108" cy="28913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644008" y="3115477"/>
            <a:ext cx="3613429" cy="2710072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242</Words>
  <Application>Microsoft Office PowerPoint</Application>
  <PresentationFormat>Экран (4:3)</PresentationFormat>
  <Paragraphs>63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Утренняя гимнастика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сергей</cp:lastModifiedBy>
  <cp:revision>157</cp:revision>
  <dcterms:created xsi:type="dcterms:W3CDTF">2013-11-19T04:58:21Z</dcterms:created>
  <dcterms:modified xsi:type="dcterms:W3CDTF">2018-05-15T18:49:53Z</dcterms:modified>
</cp:coreProperties>
</file>