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A727-3948-4F38-B495-BE7B75B574B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2954-2B80-4366-8060-234996D7D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esktop\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55113" cy="68691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53544" y="1916832"/>
            <a:ext cx="639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«Технология 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портфолио в работе с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дошкольниками"»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32656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 fontAlgn="base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"Детский сад  № 135» г.Ярославля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941168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Составили воспитатели: 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Смирнова Е.В., Уткина С.Н.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Цветкова.С.А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., Леонова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Можина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А.Е.</a:t>
            </a:r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309320"/>
            <a:ext cx="2107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.Ярославль 2019г.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088712/59f1554e-4b20-48cd-92c0-5eea531e354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Этапы работы над «</a:t>
            </a:r>
            <a:r>
              <a:rPr lang="ru-RU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этап. Информационно-просветительский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родительском собрании до сведения родителей доводится информация о современной технологии «Портфолио», ее целях, задачах, особенностях реализации на дошкольном уровне. Затем родителям предлагаются на выбор разделы, которые можно включать в «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группы.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088712/59f1554e-4b20-48cd-92c0-5eea531e354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Этапы работы над «</a:t>
            </a:r>
            <a:r>
              <a:rPr lang="ru-RU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этап.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этом этапе осуществляется организационная деятельность со всеми участниками образовательного процесса: детьми, родителями, педагогами и специалистами дошкольного учреждения по сбору информации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Презентация портфолио родителям.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088712/59f1554e-4b20-48cd-92c0-5eea531e354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54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088712/59f1554e-4b20-48cd-92c0-5eea531e354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технологии «Портфолио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настоящее время технология «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применяется в сфере образования. 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Большое внимание уделяется развитию ребенка как личности, с его индивидуальными способностями , индивидуальным темпом и возрастными особенностями развития. Помочь ему раскрыть себя, заметить в каждом свою «изюминку» способна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технология « Портфолио».</a:t>
            </a:r>
          </a:p>
          <a:p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088712/59f1554e-4b20-48cd-92c0-5eea531e354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6328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сследователи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сходятся во мнении, что «Портфолио» в первую очередь – это способ фиксирования, накопления 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оценки индивидуальных достижений за определённый период. Основной смысл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«показать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все, на что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способен».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088712/59f1554e-4b20-48cd-92c0-5eea531e354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6328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Собирать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систематизировать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отдельной личности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или группы детского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сада; продемонстрировать способности, интересы, склонности, знания и умения;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остижения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различных областях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088712/59f1554e-4b20-48cd-92c0-5eea531e354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Поддерживать интерес детей к определенному виду деятельности;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Поощрять их активность и самостоятельность;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  Создать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группы ситуацию переживания успеха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Поддерживать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интерес воспитателей группы к формированию портфолио группы; 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Повышать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заинтересованность родителей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результатах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развития ребенка.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088712/59f1554e-4b20-48cd-92c0-5eea531e354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6328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Порядок формирования портфолио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Портфолио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группы является одной из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составляющих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развития предметно-развивающей и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 образовательной среды группы. 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составления портфолио – в течение всего учебного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года или несколько лет.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Ответственность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организацию формирования портфолио и систематическое знакомство родителей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его содержанием возлагается на воспитателя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хранится в свободном доступе для родителей.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Наполнение портфолио материалами производится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воспитателем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группы и дополняются не реже 3 раз в год.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088712/59f1554e-4b20-48cd-92c0-5eea531e354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группы детского сада может состоять из таких разделов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Титульный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лист: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название группы;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Визитная карточка: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девиз, герб группы;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Сетка занятий; 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воспитатели.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088712/59f1554e-4b20-48cd-92c0-5eea531e354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Портфолио группы детского сада может состоять из таких разделов: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"Добро пожаловать!" 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"Давайте познакомимся!" 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"Наши девочки"  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"Наши мальчики"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"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Наши успехи и достижения»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Наши мечты".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"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Что означают наши имена",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"Наши праздники",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"Кем я буду, когда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вырасту«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«Мы артисты»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«Выставки»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Страничка для родителей»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088712/59f1554e-4b20-48cd-92c0-5eea531e354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педагога по созданию «</a:t>
            </a:r>
            <a:r>
              <a:rPr lang="ru-RU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/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дошкольном образовании при создании «Портфолио» группы главная роль принадлежит педагогу.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формирует портфолио группы согласно той структуре, которая определена заранее. К оформлению группового «Портфолио» педагог может привлекать родителей. 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родителей в подготовке материалов, оформлении, раскрывает творческий подход к работе, участие в жизни ребенка в детском саду.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508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15</cp:revision>
  <dcterms:created xsi:type="dcterms:W3CDTF">2019-11-20T07:09:32Z</dcterms:created>
  <dcterms:modified xsi:type="dcterms:W3CDTF">2019-11-25T12:24:15Z</dcterms:modified>
</cp:coreProperties>
</file>