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79" r:id="rId4"/>
    <p:sldId id="268" r:id="rId5"/>
    <p:sldId id="270" r:id="rId6"/>
    <p:sldId id="271" r:id="rId7"/>
    <p:sldId id="260" r:id="rId8"/>
    <p:sldId id="272" r:id="rId9"/>
    <p:sldId id="266" r:id="rId10"/>
    <p:sldId id="274" r:id="rId11"/>
    <p:sldId id="273" r:id="rId12"/>
    <p:sldId id="275" r:id="rId13"/>
    <p:sldId id="276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04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BD150-770B-4DC1-B7B8-5D6E2B635E75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05439-6A24-4419-B569-124ABAE11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148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Рассматривание иллюстраций о ПДД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05439-6A24-4419-B569-124ABAE1160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946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Чтение стихов О ПДД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05439-6A24-4419-B569-124ABAE1160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383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Знакомство с красным цветом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05439-6A24-4419-B569-124ABAE1160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7220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Знакомство с желтым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05439-6A24-4419-B569-124ABAE1160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158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05439-6A24-4419-B569-124ABAE1160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5405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Игра</a:t>
            </a:r>
            <a:r>
              <a:rPr lang="ru-RU" baseline="0" dirty="0" smtClean="0"/>
              <a:t> « Светофор» (  необходимо собрать по образцу).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05439-6A24-4419-B569-124ABAE1160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6612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05439-6A24-4419-B569-124ABAE1160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7786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Игра «Машины»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05439-6A24-4419-B569-124ABAE1160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6719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Знакомство</a:t>
            </a:r>
            <a:r>
              <a:rPr lang="ru-RU" baseline="0" dirty="0" smtClean="0"/>
              <a:t> с дорожной разметкой пешеходного перехода « Зеброй»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05439-6A24-4419-B569-124ABAE1160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6832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CA377-49A4-45D8-9C82-CCA2159CA8D0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E7C99-B7E4-491E-9756-ABD6218EA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7BD1-F7E0-488B-B5C7-FE1888018079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86ED7-EFCA-416B-8195-1429E5594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E2EC3-1D1E-4F77-9085-A055066F8426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489D6-8AAB-4C2C-81D4-E43C52971B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3110F-43C5-43F4-9DED-E912817C4832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0B4F-EE52-44B7-B0EB-37CD8903DE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83F0D-BBBB-451E-B583-E5926173DCEB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D7A8D-4DF1-41C5-8DC1-84B3BFA001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24DE0-8FEF-49CB-BA08-D7D767AE27E3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79B17-5DC8-4DD1-8C1D-4F4F62821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848F2-C061-43E4-AC2B-441547CD59C7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F639B-C275-4A89-BC0B-252DE3689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E4E80-2973-4CC1-8CC9-28E1E737631A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619A-F720-4982-A177-07183E929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7FD38-4C99-4A7B-B29E-4244E6687803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F23AC-B37B-449E-9793-3AA14210D0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9D120-CDC4-4893-A3D2-622A578E5FE5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95A67-E4CA-4B48-A970-035FD583BE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73D8C-F971-4499-AC49-E6236042C7D3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C8089-72BC-4285-8F6E-1F0DA9F9B1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8DB8162-E57F-4E68-8B8D-017E26654AE4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765D984-2185-459C-A7DA-0A27829220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29" r:id="rId2"/>
    <p:sldLayoutId id="2147483738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9" r:id="rId9"/>
    <p:sldLayoutId id="2147483735" r:id="rId10"/>
    <p:sldLayoutId id="21474837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95536" y="1880828"/>
            <a:ext cx="7011328" cy="2952328"/>
          </a:xfrm>
          <a:extLst/>
        </p:spPr>
        <p:txBody>
          <a:bodyPr>
            <a:normAutofit fontScale="9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4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Развлечение «Летняя,  веселая дискотека».</a:t>
            </a:r>
            <a:r>
              <a:rPr lang="ru-RU" altLang="ru-RU" sz="4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4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ru-RU" altLang="ru-RU" sz="40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Беззаботного лета</a:t>
            </a:r>
            <a:br>
              <a:rPr lang="ru-RU" altLang="ru-RU" sz="40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</a:br>
            <a:r>
              <a:rPr lang="ru-RU" altLang="ru-RU" sz="40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Золотая пора,</a:t>
            </a:r>
            <a:br>
              <a:rPr lang="ru-RU" altLang="ru-RU" sz="40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</a:br>
            <a:r>
              <a:rPr lang="ru-RU" altLang="ru-RU" sz="40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Праздник солнца и света</a:t>
            </a:r>
            <a:br>
              <a:rPr lang="ru-RU" altLang="ru-RU" sz="40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</a:br>
            <a:r>
              <a:rPr lang="ru-RU" altLang="ru-RU" sz="40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Дарит радость с утра»</a:t>
            </a:r>
            <a:br>
              <a:rPr lang="ru-RU" altLang="ru-RU" sz="40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</a:br>
            <a:endParaRPr lang="ru-RU" altLang="ru-RU" sz="4000" dirty="0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3" name="Подзаголовок 2"/>
          <p:cNvSpPr txBox="1">
            <a:spLocks/>
          </p:cNvSpPr>
          <p:nvPr/>
        </p:nvSpPr>
        <p:spPr bwMode="auto">
          <a:xfrm>
            <a:off x="-473" y="0"/>
            <a:ext cx="8964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endParaRPr lang="ru-RU" altLang="ru-RU" sz="1600" dirty="0">
              <a:latin typeface="Tahoma" pitchFamily="34" charset="0"/>
              <a:cs typeface="Tahoma" pitchFamily="34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endParaRPr lang="ru-RU" altLang="ru-RU" sz="1600" i="1" dirty="0">
              <a:solidFill>
                <a:srgbClr val="26262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4" name="Подзаголовок 2"/>
          <p:cNvSpPr txBox="1">
            <a:spLocks/>
          </p:cNvSpPr>
          <p:nvPr/>
        </p:nvSpPr>
        <p:spPr bwMode="auto">
          <a:xfrm>
            <a:off x="3059113" y="6076950"/>
            <a:ext cx="29527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altLang="ru-RU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266" name="Picture 2" descr="http://www.pixempire.com/images/preview/cartoon-rainbow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0" y="1714488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     </a:t>
            </a:r>
            <a:r>
              <a:rPr lang="ru-RU" altLang="ru-RU" sz="32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32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714488"/>
            <a:ext cx="5022304" cy="1893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«Основы безопасного поведения на дороге</a:t>
            </a:r>
            <a:r>
              <a:rPr lang="ru-RU" sz="3600" b="1" i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Тема НОД: «Волшебные огоньки».</a:t>
            </a:r>
            <a:endParaRPr lang="ru-RU" sz="2400" dirty="0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539552" y="857232"/>
            <a:ext cx="6818530" cy="3220485"/>
          </a:xfrm>
          <a:extLst/>
        </p:spPr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ru-RU" altLang="ru-RU" sz="4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3" name="Подзаголовок 2"/>
          <p:cNvSpPr txBox="1">
            <a:spLocks/>
          </p:cNvSpPr>
          <p:nvPr/>
        </p:nvSpPr>
        <p:spPr bwMode="auto">
          <a:xfrm>
            <a:off x="3257550" y="3501008"/>
            <a:ext cx="55086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endParaRPr lang="ru-RU" altLang="ru-RU" sz="1600" dirty="0">
              <a:latin typeface="Tahoma" pitchFamily="34" charset="0"/>
              <a:cs typeface="Tahoma" pitchFamily="34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endParaRPr lang="ru-RU" altLang="ru-RU" sz="1600" i="1" dirty="0">
              <a:solidFill>
                <a:srgbClr val="26262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4" name="Подзаголовок 2"/>
          <p:cNvSpPr txBox="1">
            <a:spLocks/>
          </p:cNvSpPr>
          <p:nvPr/>
        </p:nvSpPr>
        <p:spPr bwMode="auto">
          <a:xfrm>
            <a:off x="3059113" y="6076950"/>
            <a:ext cx="29527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altLang="ru-RU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561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188" y="404813"/>
            <a:ext cx="7416800" cy="52322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90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188" y="404813"/>
            <a:ext cx="7416800" cy="52322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962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188" y="404813"/>
            <a:ext cx="7416800" cy="52322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273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23850" y="692150"/>
            <a:ext cx="8229600" cy="1656730"/>
          </a:xfrm>
        </p:spPr>
        <p:txBody>
          <a:bodyPr/>
          <a:lstStyle/>
          <a:p>
            <a:pPr algn="ctr" eaLnBrk="1" hangingPunct="1"/>
            <a:r>
              <a:rPr lang="ru-RU" altLang="ru-RU" sz="3200" b="1" i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Цель: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467544" y="2348880"/>
            <a:ext cx="8102336" cy="4104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/>
              <a:t> </a:t>
            </a:r>
            <a:endParaRPr lang="ru-RU" dirty="0"/>
          </a:p>
          <a:p>
            <a:pPr lvl="0"/>
            <a:r>
              <a:rPr lang="ru-RU" b="1" i="1" dirty="0" smtClean="0"/>
              <a:t>Научить </a:t>
            </a:r>
            <a:r>
              <a:rPr lang="ru-RU" b="1" i="1" dirty="0"/>
              <a:t>детей различать цвета: красный, желтый, зеленый.</a:t>
            </a:r>
            <a:endParaRPr lang="ru-RU" dirty="0"/>
          </a:p>
          <a:p>
            <a:pPr lvl="0"/>
            <a:r>
              <a:rPr lang="ru-RU" b="1" i="1" dirty="0"/>
              <a:t>Познакомить детей со светофором и правилами безопасного перехода дороги по пешеходному переходу.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 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Calibri" pitchFamily="34" charset="0"/>
              <a:buAutoNum type="arabicPeriod"/>
              <a:defRPr/>
            </a:pPr>
            <a:endParaRPr lang="ru-RU" altLang="ru-RU" dirty="0" smtClean="0">
              <a:latin typeface="Tahoma" pitchFamily="34" charset="0"/>
              <a:cs typeface="Tahoma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Calibri" pitchFamily="34" charset="0"/>
              <a:buAutoNum type="arabicPeriod"/>
              <a:defRPr/>
            </a:pPr>
            <a:endParaRPr lang="ru-RU" altLang="ru-RU" dirty="0" smtClean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23850" y="692150"/>
            <a:ext cx="8229600" cy="1081088"/>
          </a:xfrm>
        </p:spPr>
        <p:txBody>
          <a:bodyPr/>
          <a:lstStyle/>
          <a:p>
            <a:pPr algn="ctr" eaLnBrk="1" hangingPunct="1"/>
            <a:endParaRPr lang="ru-RU" altLang="ru-RU" sz="28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176712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Calibri" pitchFamily="34" charset="0"/>
              <a:buAutoNum type="arabicPeriod"/>
              <a:defRPr/>
            </a:pPr>
            <a:endParaRPr lang="ru-RU" altLang="ru-RU" dirty="0" smtClean="0">
              <a:latin typeface="Tahoma" pitchFamily="34" charset="0"/>
              <a:cs typeface="Tahoma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Calibri" pitchFamily="34" charset="0"/>
              <a:buAutoNum type="arabicPeriod"/>
              <a:defRPr/>
            </a:pPr>
            <a:endParaRPr lang="ru-RU" altLang="ru-RU" dirty="0" smtClean="0">
              <a:latin typeface="Tahoma" pitchFamily="34" charset="0"/>
              <a:cs typeface="Tahoma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Calibri" pitchFamily="34" charset="0"/>
              <a:buAutoNum type="arabicPeriod"/>
              <a:defRPr/>
            </a:pPr>
            <a:endParaRPr lang="ru-RU" altLang="ru-RU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985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539552" y="857232"/>
            <a:ext cx="6818530" cy="3220485"/>
          </a:xfrm>
          <a:extLst/>
        </p:spPr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ru-RU" altLang="ru-RU" sz="4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3" name="Подзаголовок 2"/>
          <p:cNvSpPr txBox="1">
            <a:spLocks/>
          </p:cNvSpPr>
          <p:nvPr/>
        </p:nvSpPr>
        <p:spPr bwMode="auto">
          <a:xfrm>
            <a:off x="3635375" y="3716338"/>
            <a:ext cx="55086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endParaRPr lang="ru-RU" altLang="ru-RU" sz="1600" dirty="0">
              <a:latin typeface="Tahoma" pitchFamily="34" charset="0"/>
              <a:cs typeface="Tahoma" pitchFamily="34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endParaRPr lang="ru-RU" altLang="ru-RU" sz="1600" i="1" dirty="0">
              <a:solidFill>
                <a:srgbClr val="26262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4" name="Подзаголовок 2"/>
          <p:cNvSpPr txBox="1">
            <a:spLocks/>
          </p:cNvSpPr>
          <p:nvPr/>
        </p:nvSpPr>
        <p:spPr bwMode="auto">
          <a:xfrm>
            <a:off x="3059113" y="6076950"/>
            <a:ext cx="29527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altLang="ru-RU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52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638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100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3100" b="1" dirty="0" smtClean="0">
                <a:latin typeface="Tahoma" pitchFamily="34" charset="0"/>
                <a:cs typeface="Tahoma" pitchFamily="34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287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539552" y="857232"/>
            <a:ext cx="6818530" cy="3220485"/>
          </a:xfrm>
          <a:extLst/>
        </p:spPr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ru-RU" altLang="ru-RU" sz="4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3" name="Подзаголовок 2"/>
          <p:cNvSpPr txBox="1">
            <a:spLocks/>
          </p:cNvSpPr>
          <p:nvPr/>
        </p:nvSpPr>
        <p:spPr bwMode="auto">
          <a:xfrm>
            <a:off x="3635375" y="3716338"/>
            <a:ext cx="55086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endParaRPr lang="ru-RU" altLang="ru-RU" sz="1600" dirty="0">
              <a:latin typeface="Tahoma" pitchFamily="34" charset="0"/>
              <a:cs typeface="Tahoma" pitchFamily="34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endParaRPr lang="ru-RU" altLang="ru-RU" sz="1600" i="1" dirty="0">
              <a:solidFill>
                <a:srgbClr val="26262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4" name="Подзаголовок 2"/>
          <p:cNvSpPr txBox="1">
            <a:spLocks/>
          </p:cNvSpPr>
          <p:nvPr/>
        </p:nvSpPr>
        <p:spPr bwMode="auto">
          <a:xfrm>
            <a:off x="3059113" y="6076950"/>
            <a:ext cx="29527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altLang="ru-RU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6820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100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3100" b="1" dirty="0" smtClean="0">
                <a:latin typeface="Tahoma" pitchFamily="34" charset="0"/>
                <a:cs typeface="Tahoma" pitchFamily="34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539552" y="857232"/>
            <a:ext cx="6818530" cy="3220485"/>
          </a:xfrm>
          <a:extLst/>
        </p:spPr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ru-RU" altLang="ru-RU" sz="4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3" name="Подзаголовок 2"/>
          <p:cNvSpPr txBox="1">
            <a:spLocks/>
          </p:cNvSpPr>
          <p:nvPr/>
        </p:nvSpPr>
        <p:spPr bwMode="auto">
          <a:xfrm>
            <a:off x="3635375" y="3716338"/>
            <a:ext cx="55086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endParaRPr lang="ru-RU" altLang="ru-RU" sz="1600" dirty="0">
              <a:latin typeface="Tahoma" pitchFamily="34" charset="0"/>
              <a:cs typeface="Tahoma" pitchFamily="34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endParaRPr lang="ru-RU" altLang="ru-RU" sz="1600" i="1" dirty="0">
              <a:solidFill>
                <a:srgbClr val="26262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4" name="Подзаголовок 2"/>
          <p:cNvSpPr txBox="1">
            <a:spLocks/>
          </p:cNvSpPr>
          <p:nvPr/>
        </p:nvSpPr>
        <p:spPr bwMode="auto">
          <a:xfrm>
            <a:off x="3059113" y="6076950"/>
            <a:ext cx="29527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altLang="ru-RU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921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188" y="404813"/>
            <a:ext cx="7416800" cy="52322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930</TotalTime>
  <Words>71</Words>
  <Application>Microsoft Office PowerPoint</Application>
  <PresentationFormat>Экран (4:3)</PresentationFormat>
  <Paragraphs>28</Paragraphs>
  <Slides>13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Развлечение «Летняя,  веселая дискотека». Беззаботного лета Золотая пора, Праздник солнца и света Дарит радость с утра» </vt:lpstr>
      <vt:lpstr>Цель:</vt:lpstr>
      <vt:lpstr>Слайд 3</vt:lpstr>
      <vt:lpstr>Слайд 4</vt:lpstr>
      <vt:lpstr> </vt:lpstr>
      <vt:lpstr>Слайд 6</vt:lpstr>
      <vt:lpstr> 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сергей</cp:lastModifiedBy>
  <cp:revision>65</cp:revision>
  <dcterms:created xsi:type="dcterms:W3CDTF">2014-02-09T09:49:44Z</dcterms:created>
  <dcterms:modified xsi:type="dcterms:W3CDTF">2018-02-19T12:44:38Z</dcterms:modified>
</cp:coreProperties>
</file>