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0" r:id="rId4"/>
    <p:sldId id="259" r:id="rId5"/>
    <p:sldId id="261" r:id="rId6"/>
    <p:sldId id="262" r:id="rId7"/>
    <p:sldId id="263" r:id="rId8"/>
    <p:sldId id="270" r:id="rId9"/>
    <p:sldId id="264" r:id="rId10"/>
    <p:sldId id="265" r:id="rId11"/>
    <p:sldId id="266" r:id="rId12"/>
    <p:sldId id="271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BF3B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3" d="100"/>
          <a:sy n="73" d="100"/>
        </p:scale>
        <p:origin x="-40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pPr/>
              <a:t>10/10/2017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pPr/>
              <a:t>10/10/2017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10/10/2017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10/10/2017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10/10/2017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pPr/>
              <a:t>10/10/2017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10/10/2017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7067" y="1765300"/>
            <a:ext cx="7766936" cy="2285536"/>
          </a:xfrm>
        </p:spPr>
        <p:txBody>
          <a:bodyPr/>
          <a:lstStyle/>
          <a:p>
            <a:pPr algn="ctr"/>
            <a:r>
              <a:rPr lang="ru-RU" sz="5600" dirty="0" smtClean="0">
                <a:solidFill>
                  <a:srgbClr val="29BF3B"/>
                </a:solidFill>
              </a:rPr>
              <a:t>Страна «</a:t>
            </a:r>
            <a:r>
              <a:rPr lang="ru-RU" sz="5600" dirty="0" err="1" smtClean="0">
                <a:solidFill>
                  <a:srgbClr val="29BF3B"/>
                </a:solidFill>
              </a:rPr>
              <a:t>Светофория</a:t>
            </a:r>
            <a:r>
              <a:rPr lang="ru-RU" sz="5600" dirty="0" smtClean="0">
                <a:solidFill>
                  <a:srgbClr val="29BF3B"/>
                </a:solidFill>
              </a:rPr>
              <a:t>»</a:t>
            </a:r>
            <a:r>
              <a:rPr lang="ru-RU" sz="5600" dirty="0" smtClean="0"/>
              <a:t/>
            </a:r>
            <a:br>
              <a:rPr lang="ru-RU" sz="5600" dirty="0" smtClean="0"/>
            </a:br>
            <a:endParaRPr lang="ru-RU" sz="5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sz="2000" b="1" dirty="0" smtClean="0"/>
              <a:t>Воспитатели </a:t>
            </a:r>
            <a:r>
              <a:rPr lang="ru-RU" sz="2000" b="1" dirty="0"/>
              <a:t>логопедической группы «Берёзка» </a:t>
            </a:r>
            <a:endParaRPr lang="ru-RU" sz="2000" b="1" dirty="0" smtClean="0"/>
          </a:p>
          <a:p>
            <a:r>
              <a:rPr lang="ru-RU" sz="2000" b="1" dirty="0" smtClean="0"/>
              <a:t>Дарьина </a:t>
            </a:r>
            <a:r>
              <a:rPr lang="ru-RU" sz="2000" b="1" dirty="0"/>
              <a:t>Надежда Степановна</a:t>
            </a:r>
            <a:r>
              <a:rPr lang="ru-RU" sz="2000" b="1" dirty="0" smtClean="0"/>
              <a:t>.</a:t>
            </a:r>
          </a:p>
          <a:p>
            <a:r>
              <a:rPr lang="ru-RU" sz="2000" b="1" dirty="0" smtClean="0"/>
              <a:t>Казанцева Елена Юрьевна.</a:t>
            </a:r>
            <a:endParaRPr lang="ru-RU" sz="2000" dirty="0" smtClean="0"/>
          </a:p>
        </p:txBody>
      </p:sp>
    </p:spTree>
    <p:extLst>
      <p:ext uri="{BB962C8B-B14F-4D97-AF65-F5344CB8AC3E}">
        <p14:creationId xmlns:p14="http://schemas.microsoft.com/office/powerpoint/2010/main" xmlns="" val="3403517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7234" y="108271"/>
            <a:ext cx="8596668" cy="8763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7030A0"/>
                </a:solidFill>
              </a:rPr>
              <a:t>Мастерим светофоры.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5124" name="Picture 4" descr="https://1.downloader.disk.yandex.ru/preview/3d2400658e152ecbe43b43c54cf69239220162d37f2ad7c64fee0166685ba6d4/inf/hRyOQMhuV1SBHJVOcp1Z_mIlKODBSKbnxgUiZ8OY_QjSpIN_nWnzJnUc-aUYT5dNYu91vY84_sGjWRANkVX53A%3D%3D?uid=0&amp;filename=IMG_3407.JPG&amp;disposition=inline&amp;hash=&amp;limit=0&amp;content_type=image%2Fjpeg&amp;tknv=v2&amp;size=XXL&amp;crop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250013">
            <a:off x="238843" y="1035554"/>
            <a:ext cx="4270375" cy="2397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1.downloader.disk.yandex.ru/preview/96ef68f2ee0034c75373a1cb46ddd1007e5b5c101323d70e8acb9edafcb9ad91/inf/hRyOQMhuV1SBHJVOcp1Z_kMJwU4AdHZ6T8ofi1c66exVbEnMg-XvBNHuxztERxxVSHlO_atGIGLpjDFcg5Kexg%3D%3D?uid=0&amp;filename=IMG_3405.JPG&amp;disposition=inline&amp;hash=&amp;limit=0&amp;content_type=image%2Fjpeg&amp;tknv=v2&amp;size=XXL&amp;crop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0627" y="4017735"/>
            <a:ext cx="4229387" cy="237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s://4.downloader.disk.yandex.ru/preview/af2c73c8dd3b0f490025f519a73aed16b5ef885e907a2188129dfa5c50b2cf2d/inf/hRyOQMhuV1SBHJVOcp1Z_hmlIbuCBH3IWSDgErcAvqJgq5fdjeBIZEts6MUfuPw-aA3AhXbBg_1x9G55sOPgmA%3D%3D?uid=0&amp;filename=IMG_3402.JPG&amp;disposition=inline&amp;hash=&amp;limit=0&amp;content_type=image%2Fjpeg&amp;tknv=v2&amp;size=XXL&amp;crop=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78791">
            <a:off x="7256355" y="4071589"/>
            <a:ext cx="4378957" cy="245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4.downloader.disk.yandex.ru/preview/73043ba30befe2e351e511968380a46e2d19cfa0e712ccf8a9da55eb4c8f1d64/inf/hRyOQMhuV1SBHJVOcp1Z_qxWD7LfvWGdi92CNHFCz3w6gHr7ad02VvdNnyZ_WUgOJb6NcAE_O_HUteVRmXgEbQ%3D%3D?uid=0&amp;filename=IMG_3441.JPG&amp;disposition=inline&amp;hash=&amp;limit=0&amp;content_type=image%2Fjpeg&amp;tknv=v2&amp;size=XXL&amp;crop=0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378099">
            <a:off x="3928299" y="2135520"/>
            <a:ext cx="3999159" cy="224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2.downloader.disk.yandex.ru/preview/bd5288b4a2422901e9c7410660f2a0f653abdb0b34b3e33aed425cf56777e047/inf/hRyOQMhuV1SBHJVOcp1Z_kHWtGpP__8MLiykxuDwj1gcz-iB-MIsAK9bbh7KQ--nd3es5OWIuuDvdjdbJLqIWg%3D%3D?uid=0&amp;filename=DSCN4265.jpg&amp;disposition=inline&amp;hash=&amp;limit=0&amp;content_type=image%2Fjpeg&amp;tknv=v2&amp;size=XXL&amp;crop=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19305" y="108271"/>
            <a:ext cx="2727722" cy="363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98835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5634" y="127000"/>
            <a:ext cx="4847166" cy="2921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900" dirty="0">
                <a:solidFill>
                  <a:srgbClr val="C00000"/>
                </a:solidFill>
              </a:rPr>
              <a:t>Заучи закон простой:</a:t>
            </a:r>
            <a:br>
              <a:rPr lang="ru-RU" sz="2900" dirty="0">
                <a:solidFill>
                  <a:srgbClr val="C00000"/>
                </a:solidFill>
              </a:rPr>
            </a:br>
            <a:r>
              <a:rPr lang="ru-RU" sz="2900" dirty="0">
                <a:solidFill>
                  <a:srgbClr val="C00000"/>
                </a:solidFill>
              </a:rPr>
              <a:t>Красный свет зажегся </a:t>
            </a:r>
            <a:r>
              <a:rPr lang="ru-RU" sz="2900" dirty="0" smtClean="0">
                <a:solidFill>
                  <a:srgbClr val="C00000"/>
                </a:solidFill>
              </a:rPr>
              <a:t>- стой</a:t>
            </a:r>
            <a:r>
              <a:rPr lang="ru-RU" sz="2900" dirty="0">
                <a:solidFill>
                  <a:srgbClr val="C00000"/>
                </a:solidFill>
              </a:rPr>
              <a:t>.</a:t>
            </a:r>
            <a:br>
              <a:rPr lang="ru-RU" sz="2900" dirty="0">
                <a:solidFill>
                  <a:srgbClr val="C00000"/>
                </a:solidFill>
              </a:rPr>
            </a:br>
            <a:r>
              <a:rPr lang="ru-RU" sz="2900" dirty="0">
                <a:solidFill>
                  <a:srgbClr val="C00000"/>
                </a:solidFill>
              </a:rPr>
              <a:t>Желтый скажет пешеходу:</a:t>
            </a:r>
            <a:br>
              <a:rPr lang="ru-RU" sz="2900" dirty="0">
                <a:solidFill>
                  <a:srgbClr val="C00000"/>
                </a:solidFill>
              </a:rPr>
            </a:br>
            <a:r>
              <a:rPr lang="ru-RU" sz="2900" dirty="0" smtClean="0">
                <a:solidFill>
                  <a:srgbClr val="C00000"/>
                </a:solidFill>
              </a:rPr>
              <a:t>- Приготовься </a:t>
            </a:r>
            <a:r>
              <a:rPr lang="ru-RU" sz="2900" dirty="0">
                <a:solidFill>
                  <a:srgbClr val="C00000"/>
                </a:solidFill>
              </a:rPr>
              <a:t>к переходу.</a:t>
            </a:r>
            <a:br>
              <a:rPr lang="ru-RU" sz="2900" dirty="0">
                <a:solidFill>
                  <a:srgbClr val="C00000"/>
                </a:solidFill>
              </a:rPr>
            </a:br>
            <a:r>
              <a:rPr lang="ru-RU" sz="2900" dirty="0">
                <a:solidFill>
                  <a:srgbClr val="C00000"/>
                </a:solidFill>
              </a:rPr>
              <a:t>Зеленый впереди -</a:t>
            </a:r>
            <a:br>
              <a:rPr lang="ru-RU" sz="2900" dirty="0">
                <a:solidFill>
                  <a:srgbClr val="C00000"/>
                </a:solidFill>
              </a:rPr>
            </a:br>
            <a:r>
              <a:rPr lang="ru-RU" sz="2900" dirty="0">
                <a:solidFill>
                  <a:srgbClr val="C00000"/>
                </a:solidFill>
              </a:rPr>
              <a:t>Говорит, он всем – иди!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146" name="Picture 2" descr="https://3.downloader.disk.yandex.ru/preview/8bb22b8410feb0dfcff6a7bc659d2231db5ab32316f2394e3a77dca3eb922f33/inf/hRyOQMhuV1SBHJVOcp1Z_g1ooIMZvXXELxlhz0KrTIMCw2yG-DNd2jchFMC1XLr-ik5NY_CRHh8IzwmwBPMoJg%3D%3D?uid=0&amp;filename=IMG_3415.JPG&amp;disposition=inline&amp;hash=&amp;limit=0&amp;content_type=image%2Fjpeg&amp;tknv=v2&amp;size=XXL&amp;crop=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099987">
            <a:off x="701007" y="3165668"/>
            <a:ext cx="5261124" cy="3056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3.downloader.disk.yandex.ru/preview/c2fa56cfa9143f13866c809980d84989b6d232363974be800ac95d16b8380e8d/inf/hRyOQMhuV1SBHJVOcp1Z_r22yGwcuaWfqohc6B911mTzk9dLZpC8vpalhdJZ85BiObNalU4xNc_XUnWlvEXhBQ%3D%3D?uid=0&amp;filename=DSCN4280.jpg&amp;disposition=inline&amp;hash=&amp;limit=0&amp;content_type=image%2Fjpeg&amp;tknv=v2&amp;size=XXL&amp;crop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92878" y="1696541"/>
            <a:ext cx="3279922" cy="437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177783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9734" y="355600"/>
            <a:ext cx="8596668" cy="8255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7030A0"/>
                </a:solidFill>
              </a:rPr>
              <a:t>Игра </a:t>
            </a:r>
            <a:r>
              <a:rPr lang="ru-RU" dirty="0" smtClean="0">
                <a:solidFill>
                  <a:srgbClr val="7030A0"/>
                </a:solidFill>
              </a:rPr>
              <a:t> «вопросы </a:t>
            </a:r>
            <a:r>
              <a:rPr lang="ru-RU" dirty="0" smtClean="0">
                <a:solidFill>
                  <a:srgbClr val="7030A0"/>
                </a:solidFill>
              </a:rPr>
              <a:t>и </a:t>
            </a:r>
            <a:r>
              <a:rPr lang="ru-RU" dirty="0" smtClean="0">
                <a:solidFill>
                  <a:srgbClr val="7030A0"/>
                </a:solidFill>
              </a:rPr>
              <a:t>ответы».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3074" name="Picture 2" descr="https://4.downloader.disk.yandex.ru/preview/33cb6162dd91b4ec081362477e16dd1bd2a0dbf0a89f5912b37afdda76a5bea1/inf/hRyOQMhuV1SBHJVOcp1Z_gllsK0fl9kieRzV8KSidhQYTGN-qMymDz4GWnakzcTRmvzuoGBUJMOLgU57VAL9lA%3D%3D?uid=0&amp;filename=IMG_3418.JPG&amp;disposition=inline&amp;hash=&amp;limit=0&amp;content_type=image%2Fjpeg&amp;tknv=v2&amp;size=XXL&amp;crop=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253072">
            <a:off x="498090" y="2101087"/>
            <a:ext cx="5733249" cy="3219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2.downloader.disk.yandex.ru/preview/dfc23f6713f8a617f20adca59c301aede1cbacadabf0338840bead92b58064f8/inf/hRyOQMhuV1SBHJVOcp1Z_sZksrk1p8G6K-BJlGiUVPQObuZd_PhHZDHbW0jgU2YF3LvEpyYqb_oJ-HNxyoHuIQ%3D%3D?uid=0&amp;filename=IMG_3422.JPG&amp;disposition=inline&amp;hash=&amp;limit=0&amp;content_type=image%2Fjpeg&amp;tknv=v2&amp;size=XXL&amp;crop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23073">
            <a:off x="6758303" y="1938987"/>
            <a:ext cx="5064804" cy="2844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459453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4.downloader.disk.yandex.ru/preview/e53028c753d348fcd828d989c0546ab28140d822a313dc06fb08937f0667c76c/inf/hRyOQMhuV1SBHJVOcp1Z_rQfaMYO69jVYC5WH33wO2S_0AnwcSJ7fs0xen-I-WouWoNQWNfg2LJFn5STZyqNMA%3D%3D?uid=0&amp;filename=IMG_3435.JPG&amp;disposition=inline&amp;hash=&amp;limit=0&amp;content_type=image%2Fjpeg&amp;tknv=v2&amp;size=XXL&amp;crop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239147">
            <a:off x="232857" y="381001"/>
            <a:ext cx="5066218" cy="284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4.downloader.disk.yandex.ru/preview/5c067de672ffd66cfdf4ffaddf90f7e2f3b70970142da030c4aedb44556bb344/inf/hRyOQMhuV1SBHJVOcp1Z_vPrwOFserEDmzmKfEjGMeG6EO_OA3ErJorFl-PfmxKYxByuIeTEbs0vLOnw6xPYPQ%3D%3D?uid=0&amp;filename=IMG_3436.JPG&amp;disposition=inline&amp;hash=&amp;limit=0&amp;content_type=image%2Fjpeg&amp;tknv=v2&amp;size=XXL&amp;crop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97745">
            <a:off x="5883297" y="295680"/>
            <a:ext cx="5676878" cy="318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3.downloader.disk.yandex.ru/preview/94f53c9a1db63c4a0b36c38e49cdee189f22693aed550901ba261549a4cfacb2/inf/hRyOQMhuV1SBHJVOcp1Z_t6vBNJ5CifNvY2mtc6GytL11TUEqlLmuzknFk0CXHAmu6kFqFC27WvHTJWbJGpu6Q%3D%3D?uid=0&amp;filename=IMG_3439.JPG&amp;disposition=inline&amp;hash=&amp;limit=0&amp;content_type=image%2Fjpeg&amp;tknv=v2&amp;size=XXL&amp;crop=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1149" y="3483380"/>
            <a:ext cx="5609025" cy="314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34381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2.downloader.disk.yandex.ru/preview/cf7509fdc01bcfb364df38aa3f2c0707c57b5317f24879544bd239d9ff4f567e/inf/hRyOQMhuV1SBHJVOcp1Z_iUH2PNChg2d5aKCAkUpQAJhhngzd6ZwhTQLpnxzXutZU5vkP0dAUFJ4IOy-mluvLg%3D%3D?uid=0&amp;filename=DSCN4293.jpg&amp;disposition=inline&amp;hash=&amp;limit=0&amp;content_type=image%2Fjpeg&amp;tknv=v2&amp;size=XXL&amp;crop=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66" t="-11131" r="629" b="21796"/>
          <a:stretch/>
        </p:blipFill>
        <p:spPr bwMode="auto">
          <a:xfrm>
            <a:off x="1816100" y="276193"/>
            <a:ext cx="7937500" cy="4892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60600" y="5443835"/>
            <a:ext cx="73215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Правила </a:t>
            </a:r>
            <a:r>
              <a:rPr lang="ru-RU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дорожные не такие сложные</a:t>
            </a:r>
          </a:p>
          <a:p>
            <a:pPr algn="ctr"/>
            <a:r>
              <a:rPr lang="ru-RU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Ты всегда их твердо знай</a:t>
            </a:r>
          </a:p>
          <a:p>
            <a:pPr algn="ctr"/>
            <a:r>
              <a:rPr lang="ru-RU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На дороге соблюдай!</a:t>
            </a:r>
            <a:endParaRPr lang="ru-RU" sz="2400" b="0" i="0" dirty="0">
              <a:solidFill>
                <a:srgbClr val="C00000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53626" y="174593"/>
            <a:ext cx="68268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000000"/>
                </a:solidFill>
                <a:latin typeface="Calibri" panose="020F0502020204030204" pitchFamily="34" charset="0"/>
              </a:rPr>
              <a:t>Помеха обещает больше не нарушать </a:t>
            </a:r>
            <a:r>
              <a:rPr lang="ru-RU" sz="2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ПДД.</a:t>
            </a:r>
            <a:endParaRPr lang="ru-RU" sz="28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582496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/>
              <a:t>«Путешествие в страну </a:t>
            </a:r>
            <a:r>
              <a:rPr lang="ru-RU" b="1" dirty="0" err="1"/>
              <a:t>Светофорию</a:t>
            </a:r>
            <a:r>
              <a:rPr lang="ru-RU" b="1" dirty="0"/>
              <a:t>» «Внимание-дети!»</a:t>
            </a:r>
            <a:br>
              <a:rPr lang="ru-RU" b="1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2019301"/>
            <a:ext cx="9330266" cy="4749800"/>
          </a:xfrm>
        </p:spPr>
        <p:txBody>
          <a:bodyPr/>
          <a:lstStyle/>
          <a:p>
            <a:pPr marL="0" indent="0">
              <a:buNone/>
            </a:pPr>
            <a:r>
              <a:rPr lang="ru-RU" sz="2000" b="1" dirty="0"/>
              <a:t>Цель:</a:t>
            </a:r>
            <a:endParaRPr lang="ru-RU" sz="2000" dirty="0"/>
          </a:p>
          <a:p>
            <a:pPr marL="0" indent="0">
              <a:buNone/>
            </a:pPr>
            <a:r>
              <a:rPr lang="ru-RU" sz="2000" dirty="0" smtClean="0"/>
              <a:t>      - </a:t>
            </a:r>
            <a:r>
              <a:rPr lang="ru-RU" sz="2000" dirty="0"/>
              <a:t>формирование навыков безопасного поведения на дорогах.</a:t>
            </a:r>
          </a:p>
          <a:p>
            <a:pPr marL="0" indent="0">
              <a:buNone/>
            </a:pPr>
            <a:endParaRPr lang="ru-RU" b="1" dirty="0" smtClean="0"/>
          </a:p>
          <a:p>
            <a:pPr marL="0" indent="0">
              <a:buNone/>
            </a:pPr>
            <a:r>
              <a:rPr lang="ru-RU" b="1" dirty="0" smtClean="0"/>
              <a:t>Задачи</a:t>
            </a:r>
            <a:r>
              <a:rPr lang="ru-RU" b="1" dirty="0"/>
              <a:t>:</a:t>
            </a:r>
            <a:endParaRPr lang="ru-RU" dirty="0"/>
          </a:p>
          <a:p>
            <a:r>
              <a:rPr lang="ru-RU" dirty="0" smtClean="0"/>
              <a:t>Продолжать </a:t>
            </a:r>
            <a:r>
              <a:rPr lang="ru-RU" dirty="0"/>
              <a:t>учить детей применять полученные знания, умения и навыки на практике: узнавать и называть дорожные знаки, объяснять их назначение, пользоваться правилами поведения в общественном транспорте.</a:t>
            </a:r>
          </a:p>
          <a:p>
            <a:r>
              <a:rPr lang="ru-RU" dirty="0" smtClean="0"/>
              <a:t>Развивать </a:t>
            </a:r>
            <a:r>
              <a:rPr lang="ru-RU" dirty="0"/>
              <a:t>логическое мышление, слуховое внимание, уметь четко выражать свои мысли.</a:t>
            </a:r>
          </a:p>
          <a:p>
            <a:r>
              <a:rPr lang="ru-RU" dirty="0" smtClean="0"/>
              <a:t>Воспитывать </a:t>
            </a:r>
            <a:r>
              <a:rPr lang="ru-RU" dirty="0"/>
              <a:t>у детей отзывчивость, желание делиться знаниями, культуру поведения.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6760218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33301"/>
            <a:ext cx="10744200" cy="935099"/>
          </a:xfrm>
        </p:spPr>
        <p:txBody>
          <a:bodyPr>
            <a:normAutofit/>
          </a:bodyPr>
          <a:lstStyle/>
          <a:p>
            <a:pPr algn="ctr"/>
            <a:r>
              <a:rPr lang="ru-RU" sz="2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</a:t>
            </a:r>
            <a:r>
              <a:rPr lang="ru-RU" sz="2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2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нам </a:t>
            </a:r>
            <a:r>
              <a:rPr lang="ru-RU" sz="2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пришло </a:t>
            </a:r>
            <a:r>
              <a:rPr lang="ru-RU" sz="2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письмо из сказочной страны </a:t>
            </a:r>
            <a:r>
              <a:rPr lang="ru-RU" sz="2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«</a:t>
            </a:r>
            <a:r>
              <a:rPr lang="ru-RU" sz="25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Светофории</a:t>
            </a:r>
            <a:r>
              <a:rPr lang="ru-RU" sz="2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». </a:t>
            </a:r>
            <a:r>
              <a:rPr lang="ru-RU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ru-RU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ru-RU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1017391" y="5842000"/>
            <a:ext cx="8596668" cy="702692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Ребята решают помочь жителям сказочной страны и научить Помеху-Неумеху соблюдать ПДД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217202">
            <a:off x="543089" y="1528546"/>
            <a:ext cx="4963406" cy="34718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652851">
            <a:off x="6340230" y="1951413"/>
            <a:ext cx="48768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415881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531962" y="4141467"/>
            <a:ext cx="4533900" cy="2489200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ru-RU" sz="2800" dirty="0">
                <a:solidFill>
                  <a:schemeClr val="tx1"/>
                </a:solidFill>
              </a:rPr>
              <a:t>Дом по улице идет,</a:t>
            </a:r>
            <a:br>
              <a:rPr lang="ru-RU" sz="2800" dirty="0">
                <a:solidFill>
                  <a:schemeClr val="tx1"/>
                </a:solidFill>
              </a:rPr>
            </a:br>
            <a:r>
              <a:rPr lang="ru-RU" sz="2800" dirty="0">
                <a:solidFill>
                  <a:schemeClr val="tx1"/>
                </a:solidFill>
              </a:rPr>
              <a:t>На работу всех везет.</a:t>
            </a:r>
            <a:br>
              <a:rPr lang="ru-RU" sz="2800" dirty="0">
                <a:solidFill>
                  <a:schemeClr val="tx1"/>
                </a:solidFill>
              </a:rPr>
            </a:br>
            <a:r>
              <a:rPr lang="ru-RU" sz="2800" dirty="0">
                <a:solidFill>
                  <a:schemeClr val="tx1"/>
                </a:solidFill>
              </a:rPr>
              <a:t>Не на тонких курьих ножках,</a:t>
            </a:r>
            <a:br>
              <a:rPr lang="ru-RU" sz="2800" dirty="0">
                <a:solidFill>
                  <a:schemeClr val="tx1"/>
                </a:solidFill>
              </a:rPr>
            </a:br>
            <a:r>
              <a:rPr lang="ru-RU" sz="2800" dirty="0">
                <a:solidFill>
                  <a:schemeClr val="tx1"/>
                </a:solidFill>
              </a:rPr>
              <a:t>А в резиновых сапожках</a:t>
            </a:r>
            <a:r>
              <a:rPr lang="ru-RU" sz="2800" dirty="0" smtClean="0">
                <a:solidFill>
                  <a:schemeClr val="tx1"/>
                </a:solidFill>
              </a:rPr>
              <a:t>.</a:t>
            </a:r>
            <a:br>
              <a:rPr lang="ru-RU" sz="2800" dirty="0" smtClean="0">
                <a:solidFill>
                  <a:schemeClr val="tx1"/>
                </a:solidFill>
              </a:rPr>
            </a:br>
            <a:endParaRPr lang="ru-RU" dirty="0"/>
          </a:p>
        </p:txBody>
      </p:sp>
      <p:pic>
        <p:nvPicPr>
          <p:cNvPr id="1026" name="Picture 2" descr="https://2.downloader.disk.yandex.ru/preview/ef2d9a65191a4b5e8fc15c47cceba65c7c88245da218bc6c51ad44bc45f4e45e/inf/hRyOQMhuV1SBHJVOcp1Z_rLwrVU8S4URXXgJOsRLuNn61onZ4T8hOvb_fBMSXK0Zi81bPPFKGQzFQOGq_vJDWg%3D%3D?uid=0&amp;filename=IMG_3369.JPG&amp;disposition=inline&amp;hash=&amp;limit=0&amp;content_type=image%2Fjpeg&amp;tknv=v2&amp;size=XXL&amp;crop=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426010">
            <a:off x="537615" y="1346935"/>
            <a:ext cx="4865377" cy="2732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s://3.downloader.disk.yandex.ru/preview/068bfb69eea9ed0c33afa868d697fc3ccbffe8eb4a6b258d9f737800c26fa1e0/inf/hRyOQMhuV1SBHJVOcp1Z_oaTUvnv-P4h0x6oK1BMm-24ewKtVBDRVABpd0dBKVR4FrEaChmUpU73rND9ingjDw%3D%3D?uid=0&amp;filename=IMG_3383.JPG&amp;disposition=inline&amp;hash=&amp;limit=0&amp;content_type=image%2Fjpeg&amp;tknv=v2&amp;size=XXL&amp;crop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464637">
            <a:off x="5895603" y="3080332"/>
            <a:ext cx="5668418" cy="3182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63600" y="353419"/>
            <a:ext cx="90043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Путь в страну </a:t>
            </a:r>
            <a:r>
              <a:rPr lang="ru-RU" sz="2400" dirty="0" smtClean="0"/>
              <a:t>«</a:t>
            </a:r>
            <a:r>
              <a:rPr lang="ru-RU" sz="2400" dirty="0" err="1" smtClean="0"/>
              <a:t>Светофорию</a:t>
            </a:r>
            <a:r>
              <a:rPr lang="ru-RU" sz="2400" dirty="0" smtClean="0"/>
              <a:t>» </a:t>
            </a:r>
            <a:r>
              <a:rPr lang="ru-RU" sz="2400" dirty="0"/>
              <a:t>долгий и отправимся мы на …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852911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1.downloader.disk.yandex.ru/preview/fa79fe38f2cce7fc58187f3b6c680ce0982ec05ed6fee969040c2edc9ca3db6f/inf/hRyOQMhuV1SBHJVOcp1Z_pU7bmJzbTWjDx6wHF-PPhSonfSrw5Lk0VQYE03_Z3_Cu1WF3ILrq96hg7L_aSPOfA%3D%3D?uid=0&amp;filename=IMG_3425.JPG&amp;disposition=inline&amp;hash=&amp;limit=0&amp;content_type=image%2Fjpeg&amp;tknv=v2&amp;size=XXL&amp;crop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9000" y="1620526"/>
            <a:ext cx="8095030" cy="454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96900" y="316041"/>
            <a:ext cx="89535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Беседа с детьми о правилах поведения в транспорте.</a:t>
            </a:r>
            <a:endParaRPr lang="ru-RU" sz="32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1673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03200"/>
            <a:ext cx="8596668" cy="990600"/>
          </a:xfrm>
        </p:spPr>
        <p:txBody>
          <a:bodyPr>
            <a:noAutofit/>
          </a:bodyPr>
          <a:lstStyle/>
          <a:p>
            <a:pPr algn="ctr"/>
            <a:r>
              <a:rPr lang="ru-RU" sz="2500" dirty="0">
                <a:solidFill>
                  <a:schemeClr val="accent2">
                    <a:lumMod val="75000"/>
                  </a:schemeClr>
                </a:solidFill>
              </a:rPr>
              <a:t>Неожиданно автобус резко тормозит, слышен скрежет тормозов. </a:t>
            </a:r>
            <a:r>
              <a:rPr lang="ru-RU" sz="2500" dirty="0" smtClean="0">
                <a:solidFill>
                  <a:schemeClr val="accent2">
                    <a:lumMod val="75000"/>
                  </a:schemeClr>
                </a:solidFill>
              </a:rPr>
              <a:t>Произошло ДТП.</a:t>
            </a:r>
            <a:endParaRPr lang="ru-RU" sz="25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074" name="Picture 2" descr="https://2.downloader.disk.yandex.ru/preview/fa13bdb4551d9bc64f399103d22c50546682468234ecb248489279352c73b3a2/inf/hRyOQMhuV1SBHJVOcp1Z_o4SH9FUiYbl1AUQwTKD0osRNxUZWprQfVWXPYI2CRHb6qJthLgMWkmBkdzE4IBpkg%3D%3D?uid=0&amp;filename=IMG_3419.JPG&amp;disposition=inline&amp;hash=&amp;limit=0&amp;content_type=image%2Fjpeg&amp;tknv=v2&amp;size=XXL&amp;crop=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257995">
            <a:off x="339163" y="1346994"/>
            <a:ext cx="4499378" cy="2526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1.downloader.disk.yandex.ru/preview/5c2c177d8cb3a5c8954eaaccab8157d5991fda8694ef9613a5254a51708fe861/inf/hRyOQMhuV1SBHJVOcp1Z_mx6OAjazuuHScyZ25-W-oozhYsaarL8D3EPz_vYi92i-5iq24lmfmbMsl6NgCT_Ng%3D%3D?uid=0&amp;filename=IMG_3388.JPG&amp;disposition=inline&amp;hash=&amp;limit=0&amp;content_type=image%2Fjpeg&amp;tknv=v2&amp;size=XXL&amp;crop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391100">
            <a:off x="6581132" y="1437371"/>
            <a:ext cx="4432941" cy="248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3.downloader.disk.yandex.ru/preview/eb9c62073434e4ebefb37dfa825c861147b77fd5b2afc55f8514ae4358475889/inf/hRyOQMhuV1SBHJVOcp1Z_rBSKEYM54isydK5JkSQdpikHEaERfOBucGcyCHPF7AoUIJHUpoxVcaRF7Z1uFmqOg%3D%3D?uid=0&amp;filename=IMG_3412.JPG&amp;disposition=inline&amp;hash=&amp;limit=0&amp;content_type=image%2Fjpeg&amp;tknv=v2&amp;size=XXL&amp;crop=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46399" y="3954242"/>
            <a:ext cx="4984223" cy="2798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444083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8900" y="192864"/>
            <a:ext cx="8813800" cy="1026336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</a:rPr>
              <a:t>Беседа о ПДД. 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353124">
            <a:off x="724841" y="1271742"/>
            <a:ext cx="5127731" cy="342949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86393">
            <a:off x="6288763" y="2759874"/>
            <a:ext cx="5145263" cy="333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5173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381000"/>
            <a:ext cx="8596668" cy="1320800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C00000"/>
                </a:solidFill>
              </a:rPr>
              <a:t>Кто же главный на дороге?</a:t>
            </a:r>
            <a:br>
              <a:rPr lang="ru-RU" dirty="0">
                <a:solidFill>
                  <a:srgbClr val="C00000"/>
                </a:solidFill>
              </a:rPr>
            </a:br>
            <a:r>
              <a:rPr lang="ru-RU" dirty="0">
                <a:solidFill>
                  <a:srgbClr val="C00000"/>
                </a:solidFill>
              </a:rPr>
              <a:t>Регулировщик и светофор.</a:t>
            </a:r>
            <a:endParaRPr lang="ru-RU" dirty="0"/>
          </a:p>
        </p:txBody>
      </p:sp>
      <p:pic>
        <p:nvPicPr>
          <p:cNvPr id="1026" name="Picture 2" descr="https://4.downloader.disk.yandex.ru/preview/b4789405a832ec01729352061edd1cafa13b5d5dfae6b12e18bad45f6473e245/inf/hRyOQMhuV1SBHJVOcp1Z_ri7bZRX25VAgkDUtMaNvyy38mDJPOt1ZlYb3bGRARbnOfJDWCVygXFAUAX40YJ-IA%3D%3D?uid=0&amp;filename=IMG_3362.JPG&amp;disposition=inline&amp;hash=&amp;limit=0&amp;content_type=image%2Fjpeg&amp;tknv=v2&amp;size=XXL&amp;crop=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239542">
            <a:off x="830384" y="2184066"/>
            <a:ext cx="6498585" cy="3649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2.downloader.disk.yandex.ru/preview/dcac6a0bb35f187ad3dbd909a6aaf395db9f992409161b4f797317da5124f5b8/inf/hRyOQMhuV1SBHJVOcp1Z_njHgKaEB7LcJ_c-7gDj6juZ84hrUoeqedP0Ohtdxo-i2KIH5rKcvV80afLlhGBzrA%3D%3D?uid=0&amp;filename=IMG_3363.JPG&amp;disposition=inline&amp;hash=&amp;limit=0&amp;content_type=image%2Fjpeg&amp;tknv=v2&amp;size=XXL&amp;crop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21618" y="1276615"/>
            <a:ext cx="2840082" cy="5057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387780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629" y="317500"/>
            <a:ext cx="7666566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</a:rPr>
              <a:t>Дети объясняют и показывают Помехе </a:t>
            </a:r>
            <a:r>
              <a:rPr lang="ru-RU" dirty="0">
                <a:solidFill>
                  <a:srgbClr val="0070C0"/>
                </a:solidFill>
              </a:rPr>
              <a:t>как </a:t>
            </a:r>
            <a:r>
              <a:rPr lang="ru-RU" dirty="0" smtClean="0">
                <a:solidFill>
                  <a:srgbClr val="0070C0"/>
                </a:solidFill>
              </a:rPr>
              <a:t>правильно нужно </a:t>
            </a:r>
            <a:r>
              <a:rPr lang="ru-RU" dirty="0">
                <a:solidFill>
                  <a:srgbClr val="0070C0"/>
                </a:solidFill>
              </a:rPr>
              <a:t>переходить дорогу!</a:t>
            </a:r>
          </a:p>
        </p:txBody>
      </p:sp>
      <p:pic>
        <p:nvPicPr>
          <p:cNvPr id="4" name="Picture 6" descr="https://3.downloader.disk.yandex.ru/preview/a3477602202ad0f894ab917c432a419645313ba2c500b91296dc53729be3edff/inf/hRyOQMhuV1SBHJVOcp1Z_rF3A_H1UxKWeZN0Pk60QH47AhJWOQFdVbct5Llq4Go3IS55BdavU3R8pxFI0A1qNg%3D%3D?uid=0&amp;filename=IMG_3381.JPG&amp;disposition=inline&amp;hash=&amp;limit=0&amp;content_type=image%2Fjpeg&amp;tknv=v2&amp;size=XXL&amp;crop=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121" y="2361526"/>
            <a:ext cx="5772582" cy="314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226300" y="1422401"/>
            <a:ext cx="4203700" cy="39018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>
                <a:solidFill>
                  <a:srgbClr val="000000"/>
                </a:solidFill>
                <a:latin typeface="yandex-sans"/>
              </a:rPr>
              <a:t>Полосатая лошадка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solidFill>
                  <a:srgbClr val="000000"/>
                </a:solidFill>
                <a:latin typeface="yandex-sans"/>
              </a:rPr>
              <a:t>Через улицу ведет.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solidFill>
                  <a:srgbClr val="000000"/>
                </a:solidFill>
                <a:latin typeface="yandex-sans"/>
              </a:rPr>
              <a:t>Здесь нам очень осторожно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solidFill>
                  <a:srgbClr val="000000"/>
                </a:solidFill>
                <a:latin typeface="yandex-sans"/>
              </a:rPr>
              <a:t>Можно сделать переход.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solidFill>
                  <a:srgbClr val="000000"/>
                </a:solidFill>
                <a:latin typeface="yandex-sans"/>
              </a:rPr>
              <a:t>Влево, вправо посмотри: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solidFill>
                  <a:srgbClr val="000000"/>
                </a:solidFill>
                <a:latin typeface="yandex-sans"/>
              </a:rPr>
              <a:t>Нет машин – шагаем смело,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solidFill>
                  <a:srgbClr val="000000"/>
                </a:solidFill>
                <a:latin typeface="yandex-sans"/>
              </a:rPr>
              <a:t>Есть машины, стой и жди!</a:t>
            </a:r>
            <a:endParaRPr lang="ru-RU" sz="2400" b="0" i="0" dirty="0">
              <a:solidFill>
                <a:srgbClr val="000000"/>
              </a:solidFill>
              <a:effectLst/>
              <a:latin typeface="yandex-san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689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161</TotalTime>
  <Words>234</Words>
  <Application>Microsoft Office PowerPoint</Application>
  <PresentationFormat>Произвольный</PresentationFormat>
  <Paragraphs>35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Грань</vt:lpstr>
      <vt:lpstr>Страна «Светофория» </vt:lpstr>
      <vt:lpstr>«Путешествие в страну Светофорию» «Внимание-дети!» </vt:lpstr>
      <vt:lpstr>К нам пришло письмо из сказочной страны «Светофории».  </vt:lpstr>
      <vt:lpstr>Дом по улице идет, На работу всех везет. Не на тонких курьих ножках, А в резиновых сапожках. </vt:lpstr>
      <vt:lpstr>Слайд 5</vt:lpstr>
      <vt:lpstr>Неожиданно автобус резко тормозит, слышен скрежет тормозов. Произошло ДТП.</vt:lpstr>
      <vt:lpstr>Беседа о ПДД.  </vt:lpstr>
      <vt:lpstr>Кто же главный на дороге? Регулировщик и светофор.</vt:lpstr>
      <vt:lpstr>Дети объясняют и показывают Помехе как правильно нужно переходить дорогу!</vt:lpstr>
      <vt:lpstr>Мастерим светофоры.</vt:lpstr>
      <vt:lpstr>Заучи закон простой: Красный свет зажегся - стой. Желтый скажет пешеходу: - Приготовься к переходу. Зеленый впереди - Говорит, он всем – иди! </vt:lpstr>
      <vt:lpstr>Игра  «вопросы и ответы».</vt:lpstr>
      <vt:lpstr>Слайд 13</vt:lpstr>
      <vt:lpstr>Слайд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Страна «Светофория»</dc:title>
  <dc:creator>Кристина Дарьина</dc:creator>
  <cp:lastModifiedBy>Атос</cp:lastModifiedBy>
  <cp:revision>9</cp:revision>
  <dcterms:created xsi:type="dcterms:W3CDTF">2017-10-09T06:33:08Z</dcterms:created>
  <dcterms:modified xsi:type="dcterms:W3CDTF">2017-10-10T18:54:21Z</dcterms:modified>
</cp:coreProperties>
</file>