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67" r:id="rId6"/>
    <p:sldId id="268" r:id="rId7"/>
    <p:sldId id="269" r:id="rId8"/>
    <p:sldId id="259" r:id="rId9"/>
    <p:sldId id="270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A377-49A4-45D8-9C82-CCA2159CA8D0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E7C99-B7E4-491E-9756-ABD6218E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7BD1-F7E0-488B-B5C7-FE1888018079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6ED7-EFCA-416B-8195-1429E5594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2EC3-1D1E-4F77-9085-A055066F8426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89D6-8AAB-4C2C-81D4-E43C52971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110F-43C5-43F4-9DED-E912817C4832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0B4F-EE52-44B7-B0EB-37CD8903D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3F0D-BBBB-451E-B583-E5926173DCEB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7A8D-4DF1-41C5-8DC1-84B3BFA00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4DE0-8FEF-49CB-BA08-D7D767AE27E3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9B17-5DC8-4DD1-8C1D-4F4F62821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48F2-C061-43E4-AC2B-441547CD59C7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639B-C275-4A89-BC0B-252DE3689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4E80-2973-4CC1-8CC9-28E1E737631A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619A-F720-4982-A177-07183E929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FD38-4C99-4A7B-B29E-4244E6687803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23AC-B37B-449E-9793-3AA14210D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D120-CDC4-4893-A3D2-622A578E5FE5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5A67-E4CA-4B48-A970-035FD583B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3D8C-F971-4499-AC49-E6236042C7D3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8089-72BC-4285-8F6E-1F0DA9F9B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8DB8162-E57F-4E68-8B8D-017E26654AE4}" type="datetimeFigureOut">
              <a:rPr lang="ru-RU"/>
              <a:pPr>
                <a:defRPr/>
              </a:pPr>
              <a:t>21.01.2019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765D984-2185-459C-A7DA-0A278292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9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1880828"/>
            <a:ext cx="7011328" cy="2952328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4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Развлечение «Летняя,  веселая дискотека».</a:t>
            </a:r>
            <a:r>
              <a:rPr lang="ru-RU" altLang="ru-RU" sz="4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4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Беззаботного лета</a:t>
            </a:r>
            <a:b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Золотая пора,</a:t>
            </a:r>
            <a:b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Праздник солнца и света</a:t>
            </a:r>
            <a:b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Дарит радость с утра»</a:t>
            </a:r>
            <a:br>
              <a:rPr lang="ru-RU" altLang="ru-RU" sz="40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endParaRPr lang="ru-RU" altLang="ru-RU" sz="4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-473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alt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altLang="ru-RU" sz="1600" i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059113" y="6076950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http://www.pixempire.com/images/preview/cartoon-rainbow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71448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     Развлечение</a:t>
            </a:r>
          </a:p>
          <a:p>
            <a:r>
              <a:rPr lang="ru-RU" altLang="ru-RU" sz="3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«Летняя дискотека».</a:t>
            </a: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Беззаботного лета</a:t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Золотая пора,</a:t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Праздник солнца и света</a:t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Дарит радость с утра</a:t>
            </a: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».</a:t>
            </a:r>
          </a:p>
          <a:p>
            <a:r>
              <a:rPr lang="ru-RU" altLang="ru-RU" sz="32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5.07.2017г.</a:t>
            </a:r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6"/>
            <a:ext cx="9144000" cy="6841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404813"/>
            <a:ext cx="741680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8" y="20960"/>
            <a:ext cx="9155968" cy="6837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081088"/>
          </a:xfrm>
        </p:spPr>
        <p:txBody>
          <a:bodyPr/>
          <a:lstStyle/>
          <a:p>
            <a:pPr algn="ctr" eaLnBrk="1" hangingPunct="1"/>
            <a:endParaRPr lang="ru-RU" altLang="ru-RU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1767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081088"/>
          </a:xfrm>
        </p:spPr>
        <p:txBody>
          <a:bodyPr/>
          <a:lstStyle/>
          <a:p>
            <a:pPr algn="ctr" eaLnBrk="1" hangingPunct="1"/>
            <a:endParaRPr lang="ru-RU" altLang="ru-RU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1767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780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09" y="0"/>
            <a:ext cx="918680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857232"/>
            <a:ext cx="6818530" cy="3220485"/>
          </a:xfrm>
          <a:extLst/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4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3635375" y="3716338"/>
            <a:ext cx="5508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alt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altLang="ru-RU" sz="1600" i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059113" y="6076950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372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857232"/>
            <a:ext cx="6818530" cy="3220485"/>
          </a:xfrm>
          <a:extLst/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4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Подзаголовок 2"/>
          <p:cNvSpPr txBox="1">
            <a:spLocks/>
          </p:cNvSpPr>
          <p:nvPr/>
        </p:nvSpPr>
        <p:spPr bwMode="auto">
          <a:xfrm>
            <a:off x="3635375" y="3716338"/>
            <a:ext cx="5508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altLang="ru-RU" sz="1600" dirty="0"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altLang="ru-RU" sz="1600" i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4" name="Подзаголовок 2"/>
          <p:cNvSpPr txBox="1">
            <a:spLocks/>
          </p:cNvSpPr>
          <p:nvPr/>
        </p:nvSpPr>
        <p:spPr bwMode="auto">
          <a:xfrm>
            <a:off x="3059113" y="6076950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2"/>
            <a:ext cx="9144000" cy="68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382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9" y="0"/>
            <a:ext cx="91684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24" y="0"/>
            <a:ext cx="9173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466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9" y="0"/>
            <a:ext cx="916840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1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3100" b="1" dirty="0" smtClean="0">
                <a:latin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09" y="0"/>
            <a:ext cx="91684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87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815</TotalTime>
  <Words>13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Развлечение «Летняя,  веселая дискотека». Беззаботного лета Золотая пора, Праздник солнца и света Дарит радость с утра» </vt:lpstr>
      <vt:lpstr>Слайд 2</vt:lpstr>
      <vt:lpstr>Слайд 3</vt:lpstr>
      <vt:lpstr>Слайд 4</vt:lpstr>
      <vt:lpstr>Слайд 5</vt:lpstr>
      <vt:lpstr>Слайд 6</vt:lpstr>
      <vt:lpstr> </vt:lpstr>
      <vt:lpstr> </vt:lpstr>
      <vt:lpstr> </vt:lpstr>
      <vt:lpstr>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сергей</cp:lastModifiedBy>
  <cp:revision>58</cp:revision>
  <dcterms:created xsi:type="dcterms:W3CDTF">2014-02-09T09:49:44Z</dcterms:created>
  <dcterms:modified xsi:type="dcterms:W3CDTF">2019-01-21T12:56:06Z</dcterms:modified>
</cp:coreProperties>
</file>